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7"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embeddedFontLst>
    <p:embeddedFont>
      <p:font typeface="Inter" panose="020B0604020202020204" charset="0"/>
      <p:regular r:id="rId19"/>
      <p:bold r:id="rId20"/>
      <p:italic r:id="rId21"/>
      <p:boldItalic r:id="rId22"/>
    </p:embeddedFont>
    <p:embeddedFont>
      <p:font typeface="Inter Light" panose="020B0604020202020204" charset="0"/>
      <p:regular r:id="rId23"/>
      <p:bold r:id="rId24"/>
      <p:italic r:id="rId25"/>
      <p:boldItalic r:id="rId26"/>
    </p:embeddedFont>
    <p:embeddedFont>
      <p:font typeface="Inter SemiBold" panose="020B060402020202020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90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s>
</file>

<file path=ppt/media/image1.jpg>
</file>

<file path=ppt/media/image10.png>
</file>

<file path=ppt/media/image11.png>
</file>

<file path=ppt/media/image12.pn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3a24683500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3a24683500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3a4666fff94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3a4666fff94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3a4666fff94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3a4666fff94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3a24683500c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3a24683500c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3a24683500c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3a24683500c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3a4666fff94_0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3a4666fff94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3a4666fff94_0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3a4666fff94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3a4666fff94_0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3a4666fff94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3a24683500c_0_6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3a24683500c_0_6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3a24683500c_0_6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3a24683500c_0_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3a24683500c_0_6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3a24683500c_0_6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3a24683500c_0_7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3a24683500c_0_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3a24683500c_0_7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3a24683500c_0_7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3a4666fff94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3a4666fff94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3a4666fff94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3a4666fff94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3a4666fff94_0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3a4666fff94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title"/>
          </p:nvPr>
        </p:nvSpPr>
        <p:spPr>
          <a:xfrm>
            <a:off x="420875" y="1402000"/>
            <a:ext cx="4324800" cy="24327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sz="6000" b="1">
                <a:solidFill>
                  <a:schemeClr val="lt1"/>
                </a:solidFill>
              </a:defRPr>
            </a:lvl2pPr>
            <a:lvl3pPr lvl="2">
              <a:lnSpc>
                <a:spcPct val="80000"/>
              </a:lnSpc>
              <a:spcBef>
                <a:spcPts val="0"/>
              </a:spcBef>
              <a:spcAft>
                <a:spcPts val="0"/>
              </a:spcAft>
              <a:buClr>
                <a:schemeClr val="lt1"/>
              </a:buClr>
              <a:buSzPts val="6000"/>
              <a:buFont typeface="Inter"/>
              <a:buNone/>
              <a:defRPr sz="6000" b="1">
                <a:solidFill>
                  <a:schemeClr val="lt1"/>
                </a:solidFill>
              </a:defRPr>
            </a:lvl3pPr>
            <a:lvl4pPr lvl="3">
              <a:lnSpc>
                <a:spcPct val="80000"/>
              </a:lnSpc>
              <a:spcBef>
                <a:spcPts val="0"/>
              </a:spcBef>
              <a:spcAft>
                <a:spcPts val="0"/>
              </a:spcAft>
              <a:buClr>
                <a:schemeClr val="lt1"/>
              </a:buClr>
              <a:buSzPts val="6000"/>
              <a:buFont typeface="Inter"/>
              <a:buNone/>
              <a:defRPr sz="6000" b="1">
                <a:solidFill>
                  <a:schemeClr val="lt1"/>
                </a:solidFill>
              </a:defRPr>
            </a:lvl4pPr>
            <a:lvl5pPr lvl="4">
              <a:lnSpc>
                <a:spcPct val="80000"/>
              </a:lnSpc>
              <a:spcBef>
                <a:spcPts val="0"/>
              </a:spcBef>
              <a:spcAft>
                <a:spcPts val="0"/>
              </a:spcAft>
              <a:buClr>
                <a:schemeClr val="lt1"/>
              </a:buClr>
              <a:buSzPts val="6000"/>
              <a:buFont typeface="Inter"/>
              <a:buNone/>
              <a:defRPr sz="6000" b="1">
                <a:solidFill>
                  <a:schemeClr val="lt1"/>
                </a:solidFill>
              </a:defRPr>
            </a:lvl5pPr>
            <a:lvl6pPr lvl="5">
              <a:lnSpc>
                <a:spcPct val="80000"/>
              </a:lnSpc>
              <a:spcBef>
                <a:spcPts val="0"/>
              </a:spcBef>
              <a:spcAft>
                <a:spcPts val="0"/>
              </a:spcAft>
              <a:buClr>
                <a:schemeClr val="lt1"/>
              </a:buClr>
              <a:buSzPts val="6000"/>
              <a:buFont typeface="Inter"/>
              <a:buNone/>
              <a:defRPr sz="6000" b="1">
                <a:solidFill>
                  <a:schemeClr val="lt1"/>
                </a:solidFill>
              </a:defRPr>
            </a:lvl6pPr>
            <a:lvl7pPr lvl="6">
              <a:lnSpc>
                <a:spcPct val="80000"/>
              </a:lnSpc>
              <a:spcBef>
                <a:spcPts val="0"/>
              </a:spcBef>
              <a:spcAft>
                <a:spcPts val="0"/>
              </a:spcAft>
              <a:buClr>
                <a:schemeClr val="lt1"/>
              </a:buClr>
              <a:buSzPts val="6000"/>
              <a:buFont typeface="Inter"/>
              <a:buNone/>
              <a:defRPr sz="6000" b="1">
                <a:solidFill>
                  <a:schemeClr val="lt1"/>
                </a:solidFill>
              </a:defRPr>
            </a:lvl7pPr>
            <a:lvl8pPr lvl="7">
              <a:lnSpc>
                <a:spcPct val="80000"/>
              </a:lnSpc>
              <a:spcBef>
                <a:spcPts val="0"/>
              </a:spcBef>
              <a:spcAft>
                <a:spcPts val="0"/>
              </a:spcAft>
              <a:buClr>
                <a:schemeClr val="lt1"/>
              </a:buClr>
              <a:buSzPts val="6000"/>
              <a:buFont typeface="Inter"/>
              <a:buNone/>
              <a:defRPr sz="6000" b="1">
                <a:solidFill>
                  <a:schemeClr val="lt1"/>
                </a:solidFill>
              </a:defRPr>
            </a:lvl8pPr>
            <a:lvl9pPr lvl="8">
              <a:lnSpc>
                <a:spcPct val="80000"/>
              </a:lnSpc>
              <a:spcBef>
                <a:spcPts val="0"/>
              </a:spcBef>
              <a:spcAft>
                <a:spcPts val="0"/>
              </a:spcAft>
              <a:buClr>
                <a:schemeClr val="lt1"/>
              </a:buClr>
              <a:buSzPts val="6000"/>
              <a:buFont typeface="Inter"/>
              <a:buNone/>
              <a:defRPr sz="6000" b="1">
                <a:solidFill>
                  <a:schemeClr val="lt1"/>
                </a:solidFill>
              </a:defRPr>
            </a:lvl9pPr>
          </a:lstStyle>
          <a:p>
            <a:endParaRPr/>
          </a:p>
        </p:txBody>
      </p:sp>
      <p:sp>
        <p:nvSpPr>
          <p:cNvPr id="11" name="Google Shape;11;p2"/>
          <p:cNvSpPr txBox="1">
            <a:spLocks noGrp="1"/>
          </p:cNvSpPr>
          <p:nvPr>
            <p:ph type="title" idx="2"/>
          </p:nvPr>
        </p:nvSpPr>
        <p:spPr>
          <a:xfrm>
            <a:off x="474350" y="3793500"/>
            <a:ext cx="4036500" cy="1153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2"/>
              </a:buClr>
              <a:buSzPts val="1800"/>
              <a:buFont typeface="Inter SemiBold"/>
              <a:buNone/>
              <a:defRPr sz="1800" b="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a:buNone/>
              <a:defRPr sz="1800">
                <a:solidFill>
                  <a:schemeClr val="lt2"/>
                </a:solidFill>
              </a:defRPr>
            </a:lvl2pPr>
            <a:lvl3pPr lvl="2">
              <a:spcBef>
                <a:spcPts val="0"/>
              </a:spcBef>
              <a:spcAft>
                <a:spcPts val="0"/>
              </a:spcAft>
              <a:buClr>
                <a:schemeClr val="lt2"/>
              </a:buClr>
              <a:buSzPts val="1800"/>
              <a:buFont typeface="Inter"/>
              <a:buNone/>
              <a:defRPr sz="1800">
                <a:solidFill>
                  <a:schemeClr val="lt2"/>
                </a:solidFill>
              </a:defRPr>
            </a:lvl3pPr>
            <a:lvl4pPr lvl="3">
              <a:spcBef>
                <a:spcPts val="0"/>
              </a:spcBef>
              <a:spcAft>
                <a:spcPts val="0"/>
              </a:spcAft>
              <a:buClr>
                <a:schemeClr val="lt2"/>
              </a:buClr>
              <a:buSzPts val="1800"/>
              <a:buFont typeface="Inter"/>
              <a:buNone/>
              <a:defRPr sz="1800">
                <a:solidFill>
                  <a:schemeClr val="lt2"/>
                </a:solidFill>
              </a:defRPr>
            </a:lvl4pPr>
            <a:lvl5pPr lvl="4">
              <a:spcBef>
                <a:spcPts val="0"/>
              </a:spcBef>
              <a:spcAft>
                <a:spcPts val="0"/>
              </a:spcAft>
              <a:buClr>
                <a:schemeClr val="lt2"/>
              </a:buClr>
              <a:buSzPts val="1800"/>
              <a:buFont typeface="Inter"/>
              <a:buNone/>
              <a:defRPr sz="1800">
                <a:solidFill>
                  <a:schemeClr val="lt2"/>
                </a:solidFill>
              </a:defRPr>
            </a:lvl5pPr>
            <a:lvl6pPr lvl="5">
              <a:spcBef>
                <a:spcPts val="0"/>
              </a:spcBef>
              <a:spcAft>
                <a:spcPts val="0"/>
              </a:spcAft>
              <a:buClr>
                <a:schemeClr val="lt2"/>
              </a:buClr>
              <a:buSzPts val="1800"/>
              <a:buFont typeface="Inter"/>
              <a:buNone/>
              <a:defRPr sz="1800">
                <a:solidFill>
                  <a:schemeClr val="lt2"/>
                </a:solidFill>
              </a:defRPr>
            </a:lvl6pPr>
            <a:lvl7pPr lvl="6">
              <a:spcBef>
                <a:spcPts val="0"/>
              </a:spcBef>
              <a:spcAft>
                <a:spcPts val="0"/>
              </a:spcAft>
              <a:buClr>
                <a:schemeClr val="lt2"/>
              </a:buClr>
              <a:buSzPts val="1800"/>
              <a:buFont typeface="Inter"/>
              <a:buNone/>
              <a:defRPr sz="1800">
                <a:solidFill>
                  <a:schemeClr val="lt2"/>
                </a:solidFill>
              </a:defRPr>
            </a:lvl7pPr>
            <a:lvl8pPr lvl="7">
              <a:spcBef>
                <a:spcPts val="0"/>
              </a:spcBef>
              <a:spcAft>
                <a:spcPts val="0"/>
              </a:spcAft>
              <a:buClr>
                <a:schemeClr val="lt2"/>
              </a:buClr>
              <a:buSzPts val="1800"/>
              <a:buFont typeface="Inter"/>
              <a:buNone/>
              <a:defRPr sz="1800">
                <a:solidFill>
                  <a:schemeClr val="lt2"/>
                </a:solidFill>
              </a:defRPr>
            </a:lvl8pPr>
            <a:lvl9pPr lvl="8">
              <a:spcBef>
                <a:spcPts val="0"/>
              </a:spcBef>
              <a:spcAft>
                <a:spcPts val="0"/>
              </a:spcAft>
              <a:buClr>
                <a:schemeClr val="lt2"/>
              </a:buClr>
              <a:buSzPts val="1800"/>
              <a:buFont typeface="Inter"/>
              <a:buNone/>
              <a:defRPr sz="1800">
                <a:solidFill>
                  <a:schemeClr val="lt2"/>
                </a:solidFill>
              </a:defRPr>
            </a:lvl9pPr>
          </a:lstStyle>
          <a:p>
            <a:endParaRPr/>
          </a:p>
        </p:txBody>
      </p:sp>
      <p:cxnSp>
        <p:nvCxnSpPr>
          <p:cNvPr id="12" name="Google Shape;12;p2"/>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13" name="Google Shape;13;p2"/>
          <p:cNvSpPr>
            <a:spLocks noGrp="1"/>
          </p:cNvSpPr>
          <p:nvPr>
            <p:ph type="pic" idx="3"/>
          </p:nvPr>
        </p:nvSpPr>
        <p:spPr>
          <a:xfrm>
            <a:off x="5039775" y="196800"/>
            <a:ext cx="3905400" cy="4749900"/>
          </a:xfrm>
          <a:prstGeom prst="roundRect">
            <a:avLst>
              <a:gd name="adj" fmla="val 2053"/>
            </a:avLst>
          </a:prstGeom>
          <a:noFill/>
          <a:ln>
            <a:noFill/>
          </a:ln>
        </p:spPr>
      </p:sp>
      <p:sp>
        <p:nvSpPr>
          <p:cNvPr id="14" name="Google Shape;14;p2"/>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5" name="Google Shape;15;p2"/>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
        <p:nvSpPr>
          <p:cNvPr id="16" name="Google Shape;16;p2"/>
          <p:cNvSpPr txBox="1"/>
          <p:nvPr/>
        </p:nvSpPr>
        <p:spPr>
          <a:xfrm>
            <a:off x="420872" y="203200"/>
            <a:ext cx="428700" cy="393600"/>
          </a:xfrm>
          <a:prstGeom prst="rect">
            <a:avLst/>
          </a:prstGeom>
          <a:noFill/>
          <a:ln>
            <a:noFill/>
          </a:ln>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spTree>
  </p:cSld>
  <p:clrMapOvr>
    <a:masterClrMapping/>
  </p:clrMapOvr>
  <p:extLst>
    <p:ext uri="{DCECCB84-F9BA-43D5-87BE-67443E8EF086}">
      <p15:sldGuideLst xmlns:p15="http://schemas.microsoft.com/office/powerpoint/2012/main">
        <p15:guide id="1" pos="353">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Financial Breakdown">
  <p:cSld name="SECTION_TITLE_AND_DESCRIPTION_1">
    <p:bg>
      <p:bgPr>
        <a:solidFill>
          <a:schemeClr val="dk2"/>
        </a:solidFill>
        <a:effectLst/>
      </p:bgPr>
    </p:bg>
    <p:spTree>
      <p:nvGrpSpPr>
        <p:cNvPr id="1" name="Shape 97"/>
        <p:cNvGrpSpPr/>
        <p:nvPr/>
      </p:nvGrpSpPr>
      <p:grpSpPr>
        <a:xfrm>
          <a:off x="0" y="0"/>
          <a:ext cx="0" cy="0"/>
          <a:chOff x="0" y="0"/>
          <a:chExt cx="0" cy="0"/>
        </a:xfrm>
      </p:grpSpPr>
      <p:sp>
        <p:nvSpPr>
          <p:cNvPr id="98" name="Google Shape;98;p11"/>
          <p:cNvSpPr txBox="1"/>
          <p:nvPr/>
        </p:nvSpPr>
        <p:spPr>
          <a:xfrm>
            <a:off x="420872" y="203200"/>
            <a:ext cx="428700" cy="393600"/>
          </a:xfrm>
          <a:prstGeom prst="rect">
            <a:avLst/>
          </a:prstGeom>
          <a:noFill/>
          <a:ln>
            <a:noFill/>
          </a:ln>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99" name="Google Shape;99;p11"/>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100" name="Google Shape;100;p11"/>
          <p:cNvSpPr txBox="1">
            <a:spLocks noGrp="1"/>
          </p:cNvSpPr>
          <p:nvPr>
            <p:ph type="subTitle" idx="1"/>
          </p:nvPr>
        </p:nvSpPr>
        <p:spPr>
          <a:xfrm>
            <a:off x="3486575" y="2706950"/>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a:endParaRPr/>
          </a:p>
        </p:txBody>
      </p:sp>
      <p:sp>
        <p:nvSpPr>
          <p:cNvPr id="101" name="Google Shape;101;p11"/>
          <p:cNvSpPr txBox="1">
            <a:spLocks noGrp="1"/>
          </p:cNvSpPr>
          <p:nvPr>
            <p:ph type="body" idx="2"/>
          </p:nvPr>
        </p:nvSpPr>
        <p:spPr>
          <a:xfrm>
            <a:off x="3416075" y="2982325"/>
            <a:ext cx="1607400" cy="873600"/>
          </a:xfrm>
          <a:prstGeom prst="rect">
            <a:avLst/>
          </a:prstGeom>
        </p:spPr>
        <p:txBody>
          <a:bodyPr spcFirstLastPara="1" wrap="square" lIns="91425" tIns="91425" rIns="91425" bIns="91425" anchor="t" anchorCtr="0">
            <a:noAutofit/>
          </a:bodyPr>
          <a:lstStyle>
            <a:lvl1pPr marL="457200" lvl="0" indent="-304800" algn="ctr">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gn="ctr">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gn="ctr">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gn="ctr">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gn="ctr">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gn="ctr">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gn="ctr">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gn="ctr">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cxnSp>
        <p:nvCxnSpPr>
          <p:cNvPr id="102" name="Google Shape;102;p11"/>
          <p:cNvCxnSpPr>
            <a:endCxn id="103" idx="2"/>
          </p:cNvCxnSpPr>
          <p:nvPr/>
        </p:nvCxnSpPr>
        <p:spPr>
          <a:xfrm>
            <a:off x="2904275" y="2048466"/>
            <a:ext cx="771900" cy="0"/>
          </a:xfrm>
          <a:prstGeom prst="straightConnector1">
            <a:avLst/>
          </a:prstGeom>
          <a:noFill/>
          <a:ln w="19050" cap="flat" cmpd="sng">
            <a:solidFill>
              <a:schemeClr val="lt1"/>
            </a:solidFill>
            <a:prstDash val="solid"/>
            <a:round/>
            <a:headEnd type="none" w="med" len="med"/>
            <a:tailEnd type="none" w="med" len="med"/>
          </a:ln>
        </p:spPr>
      </p:cxnSp>
      <p:cxnSp>
        <p:nvCxnSpPr>
          <p:cNvPr id="104" name="Google Shape;104;p11"/>
          <p:cNvCxnSpPr/>
          <p:nvPr/>
        </p:nvCxnSpPr>
        <p:spPr>
          <a:xfrm>
            <a:off x="4765924" y="2048466"/>
            <a:ext cx="771900" cy="0"/>
          </a:xfrm>
          <a:prstGeom prst="straightConnector1">
            <a:avLst/>
          </a:prstGeom>
          <a:noFill/>
          <a:ln w="19050" cap="flat" cmpd="sng">
            <a:solidFill>
              <a:schemeClr val="lt1"/>
            </a:solidFill>
            <a:prstDash val="solid"/>
            <a:round/>
            <a:headEnd type="none" w="med" len="med"/>
            <a:tailEnd type="none" w="med" len="med"/>
          </a:ln>
        </p:spPr>
      </p:cxnSp>
      <p:cxnSp>
        <p:nvCxnSpPr>
          <p:cNvPr id="105" name="Google Shape;105;p11"/>
          <p:cNvCxnSpPr/>
          <p:nvPr/>
        </p:nvCxnSpPr>
        <p:spPr>
          <a:xfrm>
            <a:off x="6635736" y="2048466"/>
            <a:ext cx="771900" cy="0"/>
          </a:xfrm>
          <a:prstGeom prst="straightConnector1">
            <a:avLst/>
          </a:prstGeom>
          <a:noFill/>
          <a:ln w="19050" cap="flat" cmpd="sng">
            <a:solidFill>
              <a:schemeClr val="lt1"/>
            </a:solidFill>
            <a:prstDash val="solid"/>
            <a:round/>
            <a:headEnd type="none" w="med" len="med"/>
            <a:tailEnd type="none" w="med" len="med"/>
          </a:ln>
        </p:spPr>
      </p:cxnSp>
      <p:sp>
        <p:nvSpPr>
          <p:cNvPr id="103" name="Google Shape;103;p11"/>
          <p:cNvSpPr/>
          <p:nvPr/>
        </p:nvSpPr>
        <p:spPr>
          <a:xfrm>
            <a:off x="3676175" y="1504866"/>
            <a:ext cx="1087200" cy="1087200"/>
          </a:xfrm>
          <a:prstGeom prst="flowChartConnector">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900">
              <a:latin typeface="Inter"/>
              <a:ea typeface="Inter"/>
              <a:cs typeface="Inter"/>
              <a:sym typeface="Inter"/>
            </a:endParaRPr>
          </a:p>
        </p:txBody>
      </p:sp>
      <p:sp>
        <p:nvSpPr>
          <p:cNvPr id="106" name="Google Shape;106;p11"/>
          <p:cNvSpPr/>
          <p:nvPr/>
        </p:nvSpPr>
        <p:spPr>
          <a:xfrm>
            <a:off x="5548513" y="1504866"/>
            <a:ext cx="1087200" cy="1087200"/>
          </a:xfrm>
          <a:prstGeom prst="flowChartConnector">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900">
              <a:latin typeface="Inter"/>
              <a:ea typeface="Inter"/>
              <a:cs typeface="Inter"/>
              <a:sym typeface="Inter"/>
            </a:endParaRPr>
          </a:p>
        </p:txBody>
      </p:sp>
      <p:sp>
        <p:nvSpPr>
          <p:cNvPr id="107" name="Google Shape;107;p11"/>
          <p:cNvSpPr/>
          <p:nvPr/>
        </p:nvSpPr>
        <p:spPr>
          <a:xfrm>
            <a:off x="7417725" y="1504866"/>
            <a:ext cx="1087200" cy="1087200"/>
          </a:xfrm>
          <a:prstGeom prst="flowChartConnector">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900">
              <a:latin typeface="Inter"/>
              <a:ea typeface="Inter"/>
              <a:cs typeface="Inter"/>
              <a:sym typeface="Inter"/>
            </a:endParaRPr>
          </a:p>
        </p:txBody>
      </p:sp>
      <p:sp>
        <p:nvSpPr>
          <p:cNvPr id="108" name="Google Shape;108;p11"/>
          <p:cNvSpPr txBox="1">
            <a:spLocks noGrp="1"/>
          </p:cNvSpPr>
          <p:nvPr>
            <p:ph type="subTitle" idx="3"/>
          </p:nvPr>
        </p:nvSpPr>
        <p:spPr>
          <a:xfrm>
            <a:off x="5358925" y="2706950"/>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a:endParaRPr/>
          </a:p>
        </p:txBody>
      </p:sp>
      <p:sp>
        <p:nvSpPr>
          <p:cNvPr id="109" name="Google Shape;109;p11"/>
          <p:cNvSpPr txBox="1">
            <a:spLocks noGrp="1"/>
          </p:cNvSpPr>
          <p:nvPr>
            <p:ph type="body" idx="4"/>
          </p:nvPr>
        </p:nvSpPr>
        <p:spPr>
          <a:xfrm>
            <a:off x="5288425" y="2982325"/>
            <a:ext cx="1607400" cy="873600"/>
          </a:xfrm>
          <a:prstGeom prst="rect">
            <a:avLst/>
          </a:prstGeom>
        </p:spPr>
        <p:txBody>
          <a:bodyPr spcFirstLastPara="1" wrap="square" lIns="91425" tIns="91425" rIns="91425" bIns="91425" anchor="t" anchorCtr="0">
            <a:noAutofit/>
          </a:bodyPr>
          <a:lstStyle>
            <a:lvl1pPr marL="457200" lvl="0" indent="-304800" algn="ctr">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gn="ctr">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gn="ctr">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gn="ctr">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gn="ctr">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gn="ctr">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gn="ctr">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gn="ctr">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10" name="Google Shape;110;p11"/>
          <p:cNvSpPr txBox="1">
            <a:spLocks noGrp="1"/>
          </p:cNvSpPr>
          <p:nvPr>
            <p:ph type="subTitle" idx="5"/>
          </p:nvPr>
        </p:nvSpPr>
        <p:spPr>
          <a:xfrm>
            <a:off x="7231275" y="2706950"/>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a:endParaRPr/>
          </a:p>
        </p:txBody>
      </p:sp>
      <p:sp>
        <p:nvSpPr>
          <p:cNvPr id="111" name="Google Shape;111;p11"/>
          <p:cNvSpPr txBox="1">
            <a:spLocks noGrp="1"/>
          </p:cNvSpPr>
          <p:nvPr>
            <p:ph type="body" idx="6"/>
          </p:nvPr>
        </p:nvSpPr>
        <p:spPr>
          <a:xfrm>
            <a:off x="7160775" y="2982325"/>
            <a:ext cx="1607400" cy="873600"/>
          </a:xfrm>
          <a:prstGeom prst="rect">
            <a:avLst/>
          </a:prstGeom>
        </p:spPr>
        <p:txBody>
          <a:bodyPr spcFirstLastPara="1" wrap="square" lIns="91425" tIns="91425" rIns="91425" bIns="91425" anchor="t" anchorCtr="0">
            <a:noAutofit/>
          </a:bodyPr>
          <a:lstStyle>
            <a:lvl1pPr marL="457200" lvl="0" indent="-304800" algn="ctr">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gn="ctr">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gn="ctr">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gn="ctr">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gn="ctr">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gn="ctr">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gn="ctr">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gn="ctr">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12" name="Google Shape;112;p11"/>
          <p:cNvSpPr/>
          <p:nvPr/>
        </p:nvSpPr>
        <p:spPr>
          <a:xfrm>
            <a:off x="603475" y="2706950"/>
            <a:ext cx="2313300" cy="1413600"/>
          </a:xfrm>
          <a:prstGeom prst="roundRect">
            <a:avLst>
              <a:gd name="adj" fmla="val 741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None/>
            </a:pPr>
            <a:endParaRPr>
              <a:solidFill>
                <a:srgbClr val="F6F5EC"/>
              </a:solidFill>
            </a:endParaRPr>
          </a:p>
        </p:txBody>
      </p:sp>
      <p:sp>
        <p:nvSpPr>
          <p:cNvPr id="113" name="Google Shape;113;p11"/>
          <p:cNvSpPr txBox="1">
            <a:spLocks noGrp="1"/>
          </p:cNvSpPr>
          <p:nvPr>
            <p:ph type="title"/>
          </p:nvPr>
        </p:nvSpPr>
        <p:spPr>
          <a:xfrm>
            <a:off x="450850" y="596800"/>
            <a:ext cx="6767700" cy="14319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a:endParaRPr/>
          </a:p>
        </p:txBody>
      </p:sp>
      <p:sp>
        <p:nvSpPr>
          <p:cNvPr id="114" name="Google Shape;114;p11"/>
          <p:cNvSpPr txBox="1">
            <a:spLocks noGrp="1"/>
          </p:cNvSpPr>
          <p:nvPr>
            <p:ph type="body" idx="7"/>
          </p:nvPr>
        </p:nvSpPr>
        <p:spPr>
          <a:xfrm>
            <a:off x="603475" y="2758400"/>
            <a:ext cx="2313300" cy="13107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Clr>
                <a:schemeClr val="lt1"/>
              </a:buClr>
              <a:buSzPts val="1200"/>
              <a:buFont typeface="Inter"/>
              <a:buChar char="●"/>
              <a:defRPr>
                <a:solidFill>
                  <a:schemeClr val="lt1"/>
                </a:solidFill>
              </a:defRPr>
            </a:lvl1pPr>
            <a:lvl2pPr marL="914400" lvl="1" indent="-304800" algn="ctr">
              <a:spcBef>
                <a:spcPts val="0"/>
              </a:spcBef>
              <a:spcAft>
                <a:spcPts val="0"/>
              </a:spcAft>
              <a:buClr>
                <a:schemeClr val="lt1"/>
              </a:buClr>
              <a:buSzPts val="1200"/>
              <a:buFont typeface="Inter"/>
              <a:buChar char="○"/>
              <a:defRPr>
                <a:solidFill>
                  <a:schemeClr val="lt1"/>
                </a:solidFill>
              </a:defRPr>
            </a:lvl2pPr>
            <a:lvl3pPr marL="1371600" lvl="2" indent="-304800" algn="ctr">
              <a:spcBef>
                <a:spcPts val="0"/>
              </a:spcBef>
              <a:spcAft>
                <a:spcPts val="0"/>
              </a:spcAft>
              <a:buClr>
                <a:schemeClr val="lt1"/>
              </a:buClr>
              <a:buSzPts val="1200"/>
              <a:buFont typeface="Inter"/>
              <a:buChar char="■"/>
              <a:defRPr>
                <a:solidFill>
                  <a:schemeClr val="lt1"/>
                </a:solidFill>
              </a:defRPr>
            </a:lvl3pPr>
            <a:lvl4pPr marL="1828800" lvl="3" indent="-304800" algn="ctr">
              <a:spcBef>
                <a:spcPts val="0"/>
              </a:spcBef>
              <a:spcAft>
                <a:spcPts val="0"/>
              </a:spcAft>
              <a:buClr>
                <a:schemeClr val="lt1"/>
              </a:buClr>
              <a:buSzPts val="1200"/>
              <a:buFont typeface="Inter"/>
              <a:buChar char="●"/>
              <a:defRPr>
                <a:solidFill>
                  <a:schemeClr val="lt1"/>
                </a:solidFill>
              </a:defRPr>
            </a:lvl4pPr>
            <a:lvl5pPr marL="2286000" lvl="4" indent="-304800" algn="ctr">
              <a:spcBef>
                <a:spcPts val="0"/>
              </a:spcBef>
              <a:spcAft>
                <a:spcPts val="0"/>
              </a:spcAft>
              <a:buClr>
                <a:schemeClr val="lt1"/>
              </a:buClr>
              <a:buSzPts val="1200"/>
              <a:buFont typeface="Inter"/>
              <a:buChar char="○"/>
              <a:defRPr>
                <a:solidFill>
                  <a:schemeClr val="lt1"/>
                </a:solidFill>
              </a:defRPr>
            </a:lvl5pPr>
            <a:lvl6pPr marL="2743200" lvl="5" indent="-304800" algn="ctr">
              <a:spcBef>
                <a:spcPts val="0"/>
              </a:spcBef>
              <a:spcAft>
                <a:spcPts val="0"/>
              </a:spcAft>
              <a:buClr>
                <a:schemeClr val="lt1"/>
              </a:buClr>
              <a:buSzPts val="1200"/>
              <a:buFont typeface="Inter"/>
              <a:buChar char="■"/>
              <a:defRPr>
                <a:solidFill>
                  <a:schemeClr val="lt1"/>
                </a:solidFill>
              </a:defRPr>
            </a:lvl6pPr>
            <a:lvl7pPr marL="3200400" lvl="6" indent="-304800" algn="ctr">
              <a:spcBef>
                <a:spcPts val="0"/>
              </a:spcBef>
              <a:spcAft>
                <a:spcPts val="0"/>
              </a:spcAft>
              <a:buClr>
                <a:schemeClr val="lt1"/>
              </a:buClr>
              <a:buSzPts val="1200"/>
              <a:buFont typeface="Inter"/>
              <a:buChar char="●"/>
              <a:defRPr>
                <a:solidFill>
                  <a:schemeClr val="lt1"/>
                </a:solidFill>
              </a:defRPr>
            </a:lvl7pPr>
            <a:lvl8pPr marL="3657600" lvl="7" indent="-304800" algn="ctr">
              <a:spcBef>
                <a:spcPts val="0"/>
              </a:spcBef>
              <a:spcAft>
                <a:spcPts val="0"/>
              </a:spcAft>
              <a:buClr>
                <a:schemeClr val="lt1"/>
              </a:buClr>
              <a:buSzPts val="1200"/>
              <a:buFont typeface="Inter"/>
              <a:buChar char="○"/>
              <a:defRPr>
                <a:solidFill>
                  <a:schemeClr val="lt1"/>
                </a:solidFill>
              </a:defRPr>
            </a:lvl8pPr>
            <a:lvl9pPr marL="4114800" lvl="8" indent="-304800" algn="ctr">
              <a:spcBef>
                <a:spcPts val="0"/>
              </a:spcBef>
              <a:spcAft>
                <a:spcPts val="0"/>
              </a:spcAft>
              <a:buClr>
                <a:schemeClr val="lt1"/>
              </a:buClr>
              <a:buSzPts val="1200"/>
              <a:buFont typeface="Inter"/>
              <a:buChar char="■"/>
              <a:defRPr>
                <a:solidFill>
                  <a:schemeClr val="lt1"/>
                </a:solidFill>
              </a:defRPr>
            </a:lvl9pPr>
          </a:lstStyle>
          <a:p>
            <a:endParaRPr/>
          </a:p>
        </p:txBody>
      </p:sp>
      <p:sp>
        <p:nvSpPr>
          <p:cNvPr id="115" name="Google Shape;115;p11"/>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16" name="Google Shape;116;p11"/>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ext / Graph">
  <p:cSld name="CAPTION_ONLY">
    <p:bg>
      <p:bgPr>
        <a:solidFill>
          <a:schemeClr val="lt1"/>
        </a:solidFill>
        <a:effectLst/>
      </p:bgPr>
    </p:bg>
    <p:spTree>
      <p:nvGrpSpPr>
        <p:cNvPr id="1" name="Shape 117"/>
        <p:cNvGrpSpPr/>
        <p:nvPr/>
      </p:nvGrpSpPr>
      <p:grpSpPr>
        <a:xfrm>
          <a:off x="0" y="0"/>
          <a:ext cx="0" cy="0"/>
          <a:chOff x="0" y="0"/>
          <a:chExt cx="0" cy="0"/>
        </a:xfrm>
      </p:grpSpPr>
      <p:cxnSp>
        <p:nvCxnSpPr>
          <p:cNvPr id="118" name="Google Shape;118;p12"/>
          <p:cNvCxnSpPr/>
          <p:nvPr/>
        </p:nvCxnSpPr>
        <p:spPr>
          <a:xfrm rot="10800000">
            <a:off x="560525" y="279400"/>
            <a:ext cx="149400" cy="0"/>
          </a:xfrm>
          <a:prstGeom prst="straightConnector1">
            <a:avLst/>
          </a:prstGeom>
          <a:noFill/>
          <a:ln w="9525" cap="flat" cmpd="sng">
            <a:solidFill>
              <a:schemeClr val="dk1"/>
            </a:solidFill>
            <a:prstDash val="solid"/>
            <a:round/>
            <a:headEnd type="none" w="med" len="med"/>
            <a:tailEnd type="none" w="med" len="med"/>
          </a:ln>
        </p:spPr>
      </p:cxnSp>
      <p:sp>
        <p:nvSpPr>
          <p:cNvPr id="119" name="Google Shape;119;p12"/>
          <p:cNvSpPr txBox="1">
            <a:spLocks noGrp="1"/>
          </p:cNvSpPr>
          <p:nvPr>
            <p:ph type="title"/>
          </p:nvPr>
        </p:nvSpPr>
        <p:spPr>
          <a:xfrm>
            <a:off x="452575" y="596800"/>
            <a:ext cx="4418100" cy="13701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sz="4800" b="1"/>
            </a:lvl2pPr>
            <a:lvl3pPr lvl="2">
              <a:lnSpc>
                <a:spcPct val="80000"/>
              </a:lnSpc>
              <a:spcBef>
                <a:spcPts val="0"/>
              </a:spcBef>
              <a:spcAft>
                <a:spcPts val="0"/>
              </a:spcAft>
              <a:buSzPts val="4800"/>
              <a:buFont typeface="Inter"/>
              <a:buNone/>
              <a:defRPr sz="4800" b="1"/>
            </a:lvl3pPr>
            <a:lvl4pPr lvl="3">
              <a:lnSpc>
                <a:spcPct val="80000"/>
              </a:lnSpc>
              <a:spcBef>
                <a:spcPts val="0"/>
              </a:spcBef>
              <a:spcAft>
                <a:spcPts val="0"/>
              </a:spcAft>
              <a:buSzPts val="4800"/>
              <a:buFont typeface="Inter"/>
              <a:buNone/>
              <a:defRPr sz="4800" b="1"/>
            </a:lvl4pPr>
            <a:lvl5pPr lvl="4">
              <a:lnSpc>
                <a:spcPct val="80000"/>
              </a:lnSpc>
              <a:spcBef>
                <a:spcPts val="0"/>
              </a:spcBef>
              <a:spcAft>
                <a:spcPts val="0"/>
              </a:spcAft>
              <a:buSzPts val="4800"/>
              <a:buFont typeface="Inter"/>
              <a:buNone/>
              <a:defRPr sz="4800" b="1"/>
            </a:lvl5pPr>
            <a:lvl6pPr lvl="5">
              <a:lnSpc>
                <a:spcPct val="80000"/>
              </a:lnSpc>
              <a:spcBef>
                <a:spcPts val="0"/>
              </a:spcBef>
              <a:spcAft>
                <a:spcPts val="0"/>
              </a:spcAft>
              <a:buSzPts val="4800"/>
              <a:buFont typeface="Inter"/>
              <a:buNone/>
              <a:defRPr sz="4800" b="1"/>
            </a:lvl6pPr>
            <a:lvl7pPr lvl="6">
              <a:lnSpc>
                <a:spcPct val="80000"/>
              </a:lnSpc>
              <a:spcBef>
                <a:spcPts val="0"/>
              </a:spcBef>
              <a:spcAft>
                <a:spcPts val="0"/>
              </a:spcAft>
              <a:buSzPts val="4800"/>
              <a:buFont typeface="Inter"/>
              <a:buNone/>
              <a:defRPr sz="4800" b="1"/>
            </a:lvl7pPr>
            <a:lvl8pPr lvl="7">
              <a:lnSpc>
                <a:spcPct val="80000"/>
              </a:lnSpc>
              <a:spcBef>
                <a:spcPts val="0"/>
              </a:spcBef>
              <a:spcAft>
                <a:spcPts val="0"/>
              </a:spcAft>
              <a:buSzPts val="4800"/>
              <a:buFont typeface="Inter"/>
              <a:buNone/>
              <a:defRPr sz="4800" b="1"/>
            </a:lvl8pPr>
            <a:lvl9pPr lvl="8">
              <a:lnSpc>
                <a:spcPct val="80000"/>
              </a:lnSpc>
              <a:spcBef>
                <a:spcPts val="0"/>
              </a:spcBef>
              <a:spcAft>
                <a:spcPts val="0"/>
              </a:spcAft>
              <a:buSzPts val="4800"/>
              <a:buFont typeface="Inter"/>
              <a:buNone/>
              <a:defRPr sz="4800" b="1"/>
            </a:lvl9pPr>
          </a:lstStyle>
          <a:p>
            <a:endParaRPr/>
          </a:p>
        </p:txBody>
      </p:sp>
      <p:sp>
        <p:nvSpPr>
          <p:cNvPr id="120" name="Google Shape;120;p12"/>
          <p:cNvSpPr txBox="1">
            <a:spLocks noGrp="1"/>
          </p:cNvSpPr>
          <p:nvPr>
            <p:ph type="body" idx="1"/>
          </p:nvPr>
        </p:nvSpPr>
        <p:spPr>
          <a:xfrm>
            <a:off x="560525" y="1966775"/>
            <a:ext cx="3212700" cy="2080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Inter"/>
              <a:buChar char="●"/>
              <a:defRPr/>
            </a:lvl1pPr>
            <a:lvl2pPr marL="914400" lvl="1" indent="-304800">
              <a:spcBef>
                <a:spcPts val="0"/>
              </a:spcBef>
              <a:spcAft>
                <a:spcPts val="0"/>
              </a:spcAft>
              <a:buSzPts val="1200"/>
              <a:buFont typeface="Inter"/>
              <a:buChar char="○"/>
              <a:defRPr/>
            </a:lvl2pPr>
            <a:lvl3pPr marL="1371600" lvl="2" indent="-304800">
              <a:spcBef>
                <a:spcPts val="0"/>
              </a:spcBef>
              <a:spcAft>
                <a:spcPts val="0"/>
              </a:spcAft>
              <a:buSzPts val="1200"/>
              <a:buFont typeface="Inter"/>
              <a:buChar char="■"/>
              <a:defRPr/>
            </a:lvl3pPr>
            <a:lvl4pPr marL="1828800" lvl="3" indent="-304800">
              <a:spcBef>
                <a:spcPts val="0"/>
              </a:spcBef>
              <a:spcAft>
                <a:spcPts val="0"/>
              </a:spcAft>
              <a:buSzPts val="1200"/>
              <a:buFont typeface="Inter"/>
              <a:buChar char="●"/>
              <a:defRPr/>
            </a:lvl4pPr>
            <a:lvl5pPr marL="2286000" lvl="4" indent="-304800">
              <a:spcBef>
                <a:spcPts val="0"/>
              </a:spcBef>
              <a:spcAft>
                <a:spcPts val="0"/>
              </a:spcAft>
              <a:buSzPts val="1200"/>
              <a:buFont typeface="Inter"/>
              <a:buChar char="○"/>
              <a:defRPr/>
            </a:lvl5pPr>
            <a:lvl6pPr marL="2743200" lvl="5" indent="-304800">
              <a:spcBef>
                <a:spcPts val="0"/>
              </a:spcBef>
              <a:spcAft>
                <a:spcPts val="0"/>
              </a:spcAft>
              <a:buSzPts val="1200"/>
              <a:buFont typeface="Inter"/>
              <a:buChar char="■"/>
              <a:defRPr/>
            </a:lvl6pPr>
            <a:lvl7pPr marL="3200400" lvl="6" indent="-304800">
              <a:spcBef>
                <a:spcPts val="0"/>
              </a:spcBef>
              <a:spcAft>
                <a:spcPts val="0"/>
              </a:spcAft>
              <a:buSzPts val="1200"/>
              <a:buFont typeface="Inter"/>
              <a:buChar char="●"/>
              <a:defRPr/>
            </a:lvl7pPr>
            <a:lvl8pPr marL="3657600" lvl="7" indent="-304800">
              <a:spcBef>
                <a:spcPts val="0"/>
              </a:spcBef>
              <a:spcAft>
                <a:spcPts val="0"/>
              </a:spcAft>
              <a:buSzPts val="1200"/>
              <a:buFont typeface="Inter"/>
              <a:buChar char="○"/>
              <a:defRPr/>
            </a:lvl8pPr>
            <a:lvl9pPr marL="4114800" lvl="8" indent="-304800">
              <a:spcBef>
                <a:spcPts val="0"/>
              </a:spcBef>
              <a:spcAft>
                <a:spcPts val="0"/>
              </a:spcAft>
              <a:buSzPts val="1200"/>
              <a:buFont typeface="Inter"/>
              <a:buChar char="■"/>
              <a:defRPr/>
            </a:lvl9pPr>
          </a:lstStyle>
          <a:p>
            <a:endParaRPr/>
          </a:p>
        </p:txBody>
      </p:sp>
      <p:sp>
        <p:nvSpPr>
          <p:cNvPr id="121" name="Google Shape;121;p12"/>
          <p:cNvSpPr/>
          <p:nvPr/>
        </p:nvSpPr>
        <p:spPr>
          <a:xfrm>
            <a:off x="603475"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22" name="Google Shape;122;p12"/>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accent2"/>
                </a:solidFill>
                <a:latin typeface="Inter Light"/>
                <a:ea typeface="Inter Light"/>
                <a:cs typeface="Inter Light"/>
                <a:sym typeface="Inter Light"/>
              </a:defRPr>
            </a:lvl1pPr>
            <a:lvl2pPr lvl="1" algn="ctr" rtl="0">
              <a:buNone/>
              <a:defRPr sz="800">
                <a:solidFill>
                  <a:schemeClr val="accent2"/>
                </a:solidFill>
                <a:latin typeface="Inter Light"/>
                <a:ea typeface="Inter Light"/>
                <a:cs typeface="Inter Light"/>
                <a:sym typeface="Inter Light"/>
              </a:defRPr>
            </a:lvl2pPr>
            <a:lvl3pPr lvl="2" algn="ctr" rtl="0">
              <a:buNone/>
              <a:defRPr sz="800">
                <a:solidFill>
                  <a:schemeClr val="accent2"/>
                </a:solidFill>
                <a:latin typeface="Inter Light"/>
                <a:ea typeface="Inter Light"/>
                <a:cs typeface="Inter Light"/>
                <a:sym typeface="Inter Light"/>
              </a:defRPr>
            </a:lvl3pPr>
            <a:lvl4pPr lvl="3" algn="ctr" rtl="0">
              <a:buNone/>
              <a:defRPr sz="800">
                <a:solidFill>
                  <a:schemeClr val="accent2"/>
                </a:solidFill>
                <a:latin typeface="Inter Light"/>
                <a:ea typeface="Inter Light"/>
                <a:cs typeface="Inter Light"/>
                <a:sym typeface="Inter Light"/>
              </a:defRPr>
            </a:lvl4pPr>
            <a:lvl5pPr lvl="4" algn="ctr" rtl="0">
              <a:buNone/>
              <a:defRPr sz="800">
                <a:solidFill>
                  <a:schemeClr val="accent2"/>
                </a:solidFill>
                <a:latin typeface="Inter Light"/>
                <a:ea typeface="Inter Light"/>
                <a:cs typeface="Inter Light"/>
                <a:sym typeface="Inter Light"/>
              </a:defRPr>
            </a:lvl5pPr>
            <a:lvl6pPr lvl="5" algn="ctr" rtl="0">
              <a:buNone/>
              <a:defRPr sz="800">
                <a:solidFill>
                  <a:schemeClr val="accent2"/>
                </a:solidFill>
                <a:latin typeface="Inter Light"/>
                <a:ea typeface="Inter Light"/>
                <a:cs typeface="Inter Light"/>
                <a:sym typeface="Inter Light"/>
              </a:defRPr>
            </a:lvl6pPr>
            <a:lvl7pPr lvl="6" algn="ctr" rtl="0">
              <a:buNone/>
              <a:defRPr sz="800">
                <a:solidFill>
                  <a:schemeClr val="accent2"/>
                </a:solidFill>
                <a:latin typeface="Inter Light"/>
                <a:ea typeface="Inter Light"/>
                <a:cs typeface="Inter Light"/>
                <a:sym typeface="Inter Light"/>
              </a:defRPr>
            </a:lvl7pPr>
            <a:lvl8pPr lvl="7" algn="ctr" rtl="0">
              <a:buNone/>
              <a:defRPr sz="800">
                <a:solidFill>
                  <a:schemeClr val="accent2"/>
                </a:solidFill>
                <a:latin typeface="Inter Light"/>
                <a:ea typeface="Inter Light"/>
                <a:cs typeface="Inter Light"/>
                <a:sym typeface="Inter Light"/>
              </a:defRPr>
            </a:lvl8pPr>
            <a:lvl9pPr lvl="8" algn="ctr" rtl="0">
              <a:buNone/>
              <a:defRPr sz="800">
                <a:solidFill>
                  <a:schemeClr val="accent2"/>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123" name="Google Shape;123;p12"/>
          <p:cNvSpPr/>
          <p:nvPr/>
        </p:nvSpPr>
        <p:spPr>
          <a:xfrm>
            <a:off x="1644650"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Image Header">
  <p:cSld name="BIG_NUMBER">
    <p:bg>
      <p:bgPr>
        <a:solidFill>
          <a:schemeClr val="dk2"/>
        </a:solidFill>
        <a:effectLst/>
      </p:bgPr>
    </p:bg>
    <p:spTree>
      <p:nvGrpSpPr>
        <p:cNvPr id="1" name="Shape 124"/>
        <p:cNvGrpSpPr/>
        <p:nvPr/>
      </p:nvGrpSpPr>
      <p:grpSpPr>
        <a:xfrm>
          <a:off x="0" y="0"/>
          <a:ext cx="0" cy="0"/>
          <a:chOff x="0" y="0"/>
          <a:chExt cx="0" cy="0"/>
        </a:xfrm>
      </p:grpSpPr>
      <p:sp>
        <p:nvSpPr>
          <p:cNvPr id="125" name="Google Shape;125;p13"/>
          <p:cNvSpPr>
            <a:spLocks noGrp="1"/>
          </p:cNvSpPr>
          <p:nvPr>
            <p:ph type="pic" idx="2"/>
          </p:nvPr>
        </p:nvSpPr>
        <p:spPr>
          <a:xfrm>
            <a:off x="213750" y="586950"/>
            <a:ext cx="8701800" cy="2327100"/>
          </a:xfrm>
          <a:prstGeom prst="roundRect">
            <a:avLst>
              <a:gd name="adj" fmla="val 3913"/>
            </a:avLst>
          </a:prstGeom>
          <a:noFill/>
          <a:ln>
            <a:noFill/>
          </a:ln>
        </p:spPr>
      </p:sp>
      <p:sp>
        <p:nvSpPr>
          <p:cNvPr id="126" name="Google Shape;126;p13"/>
          <p:cNvSpPr txBox="1"/>
          <p:nvPr/>
        </p:nvSpPr>
        <p:spPr>
          <a:xfrm>
            <a:off x="420872" y="203200"/>
            <a:ext cx="428700" cy="393600"/>
          </a:xfrm>
          <a:prstGeom prst="rect">
            <a:avLst/>
          </a:prstGeom>
          <a:noFill/>
          <a:ln>
            <a:noFill/>
          </a:ln>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127" name="Google Shape;127;p13"/>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128" name="Google Shape;128;p13"/>
          <p:cNvSpPr txBox="1">
            <a:spLocks noGrp="1"/>
          </p:cNvSpPr>
          <p:nvPr>
            <p:ph type="body" idx="1"/>
          </p:nvPr>
        </p:nvSpPr>
        <p:spPr>
          <a:xfrm>
            <a:off x="5362800" y="3071200"/>
            <a:ext cx="3552600" cy="8736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29" name="Google Shape;129;p13"/>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30" name="Google Shape;130;p13"/>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Go-to-Market Strategy" type="blank">
  <p:cSld name="BLANK">
    <p:bg>
      <p:bgPr>
        <a:solidFill>
          <a:schemeClr val="dk1"/>
        </a:solidFill>
        <a:effectLst/>
      </p:bgPr>
    </p:bg>
    <p:spTree>
      <p:nvGrpSpPr>
        <p:cNvPr id="1" name="Shape 131"/>
        <p:cNvGrpSpPr/>
        <p:nvPr/>
      </p:nvGrpSpPr>
      <p:grpSpPr>
        <a:xfrm>
          <a:off x="0" y="0"/>
          <a:ext cx="0" cy="0"/>
          <a:chOff x="0" y="0"/>
          <a:chExt cx="0" cy="0"/>
        </a:xfrm>
      </p:grpSpPr>
      <p:sp>
        <p:nvSpPr>
          <p:cNvPr id="132" name="Google Shape;132;p14"/>
          <p:cNvSpPr>
            <a:spLocks noGrp="1"/>
          </p:cNvSpPr>
          <p:nvPr>
            <p:ph type="pic" idx="2"/>
          </p:nvPr>
        </p:nvSpPr>
        <p:spPr>
          <a:xfrm>
            <a:off x="6445900" y="626975"/>
            <a:ext cx="1932900" cy="2070000"/>
          </a:xfrm>
          <a:prstGeom prst="roundRect">
            <a:avLst>
              <a:gd name="adj" fmla="val 5387"/>
            </a:avLst>
          </a:prstGeom>
          <a:noFill/>
          <a:ln>
            <a:noFill/>
          </a:ln>
        </p:spPr>
      </p:sp>
      <p:sp>
        <p:nvSpPr>
          <p:cNvPr id="133" name="Google Shape;133;p14"/>
          <p:cNvSpPr>
            <a:spLocks noGrp="1"/>
          </p:cNvSpPr>
          <p:nvPr>
            <p:ph type="pic" idx="3"/>
          </p:nvPr>
        </p:nvSpPr>
        <p:spPr>
          <a:xfrm>
            <a:off x="4210025" y="626975"/>
            <a:ext cx="1932900" cy="2070000"/>
          </a:xfrm>
          <a:prstGeom prst="roundRect">
            <a:avLst>
              <a:gd name="adj" fmla="val 5387"/>
            </a:avLst>
          </a:prstGeom>
          <a:noFill/>
          <a:ln>
            <a:noFill/>
          </a:ln>
        </p:spPr>
      </p:sp>
      <p:cxnSp>
        <p:nvCxnSpPr>
          <p:cNvPr id="134" name="Google Shape;134;p14"/>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135" name="Google Shape;135;p14"/>
          <p:cNvSpPr txBox="1">
            <a:spLocks noGrp="1"/>
          </p:cNvSpPr>
          <p:nvPr>
            <p:ph type="title"/>
          </p:nvPr>
        </p:nvSpPr>
        <p:spPr>
          <a:xfrm>
            <a:off x="450850" y="596800"/>
            <a:ext cx="4083000" cy="18288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a:endParaRPr/>
          </a:p>
        </p:txBody>
      </p:sp>
      <p:sp>
        <p:nvSpPr>
          <p:cNvPr id="136" name="Google Shape;136;p14"/>
          <p:cNvSpPr txBox="1">
            <a:spLocks noGrp="1"/>
          </p:cNvSpPr>
          <p:nvPr>
            <p:ph type="subTitle" idx="1"/>
          </p:nvPr>
        </p:nvSpPr>
        <p:spPr>
          <a:xfrm>
            <a:off x="4210025" y="2802675"/>
            <a:ext cx="1906800" cy="772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600"/>
              <a:buFont typeface="Inter SemiBold"/>
              <a:buNone/>
              <a:defRPr sz="1600">
                <a:solidFill>
                  <a:schemeClr val="lt1"/>
                </a:solidFill>
              </a:defRPr>
            </a:lvl1pPr>
            <a:lvl2pPr lvl="1">
              <a:spcBef>
                <a:spcPts val="0"/>
              </a:spcBef>
              <a:spcAft>
                <a:spcPts val="0"/>
              </a:spcAft>
              <a:buClr>
                <a:schemeClr val="lt1"/>
              </a:buClr>
              <a:buSzPts val="1600"/>
              <a:buFont typeface="Inter SemiBold"/>
              <a:buNone/>
              <a:defRPr sz="1600">
                <a:solidFill>
                  <a:schemeClr val="lt1"/>
                </a:solidFill>
              </a:defRPr>
            </a:lvl2pPr>
            <a:lvl3pPr lvl="2">
              <a:spcBef>
                <a:spcPts val="0"/>
              </a:spcBef>
              <a:spcAft>
                <a:spcPts val="0"/>
              </a:spcAft>
              <a:buClr>
                <a:schemeClr val="lt1"/>
              </a:buClr>
              <a:buSzPts val="1600"/>
              <a:buFont typeface="Inter SemiBold"/>
              <a:buNone/>
              <a:defRPr sz="1600">
                <a:solidFill>
                  <a:schemeClr val="lt1"/>
                </a:solidFill>
              </a:defRPr>
            </a:lvl3pPr>
            <a:lvl4pPr lvl="3">
              <a:spcBef>
                <a:spcPts val="0"/>
              </a:spcBef>
              <a:spcAft>
                <a:spcPts val="0"/>
              </a:spcAft>
              <a:buClr>
                <a:schemeClr val="lt1"/>
              </a:buClr>
              <a:buSzPts val="1600"/>
              <a:buFont typeface="Inter SemiBold"/>
              <a:buNone/>
              <a:defRPr sz="1600">
                <a:solidFill>
                  <a:schemeClr val="lt1"/>
                </a:solidFill>
              </a:defRPr>
            </a:lvl4pPr>
            <a:lvl5pPr lvl="4">
              <a:spcBef>
                <a:spcPts val="0"/>
              </a:spcBef>
              <a:spcAft>
                <a:spcPts val="0"/>
              </a:spcAft>
              <a:buClr>
                <a:schemeClr val="lt1"/>
              </a:buClr>
              <a:buSzPts val="1600"/>
              <a:buFont typeface="Inter SemiBold"/>
              <a:buNone/>
              <a:defRPr sz="1600">
                <a:solidFill>
                  <a:schemeClr val="lt1"/>
                </a:solidFill>
              </a:defRPr>
            </a:lvl5pPr>
            <a:lvl6pPr lvl="5">
              <a:spcBef>
                <a:spcPts val="0"/>
              </a:spcBef>
              <a:spcAft>
                <a:spcPts val="0"/>
              </a:spcAft>
              <a:buClr>
                <a:schemeClr val="lt1"/>
              </a:buClr>
              <a:buSzPts val="1600"/>
              <a:buFont typeface="Inter SemiBold"/>
              <a:buNone/>
              <a:defRPr sz="1600">
                <a:solidFill>
                  <a:schemeClr val="lt1"/>
                </a:solidFill>
              </a:defRPr>
            </a:lvl6pPr>
            <a:lvl7pPr lvl="6">
              <a:spcBef>
                <a:spcPts val="0"/>
              </a:spcBef>
              <a:spcAft>
                <a:spcPts val="0"/>
              </a:spcAft>
              <a:buClr>
                <a:schemeClr val="lt1"/>
              </a:buClr>
              <a:buSzPts val="1600"/>
              <a:buFont typeface="Inter SemiBold"/>
              <a:buNone/>
              <a:defRPr sz="1600">
                <a:solidFill>
                  <a:schemeClr val="lt1"/>
                </a:solidFill>
              </a:defRPr>
            </a:lvl7pPr>
            <a:lvl8pPr lvl="7">
              <a:spcBef>
                <a:spcPts val="0"/>
              </a:spcBef>
              <a:spcAft>
                <a:spcPts val="0"/>
              </a:spcAft>
              <a:buClr>
                <a:schemeClr val="lt1"/>
              </a:buClr>
              <a:buSzPts val="1600"/>
              <a:buFont typeface="Inter SemiBold"/>
              <a:buNone/>
              <a:defRPr sz="1600">
                <a:solidFill>
                  <a:schemeClr val="lt1"/>
                </a:solidFill>
              </a:defRPr>
            </a:lvl8pPr>
            <a:lvl9pPr lvl="8">
              <a:spcBef>
                <a:spcPts val="0"/>
              </a:spcBef>
              <a:spcAft>
                <a:spcPts val="0"/>
              </a:spcAft>
              <a:buClr>
                <a:schemeClr val="lt1"/>
              </a:buClr>
              <a:buSzPts val="1600"/>
              <a:buFont typeface="Inter SemiBold"/>
              <a:buNone/>
              <a:defRPr sz="1600">
                <a:solidFill>
                  <a:schemeClr val="lt1"/>
                </a:solidFill>
              </a:defRPr>
            </a:lvl9pPr>
          </a:lstStyle>
          <a:p>
            <a:endParaRPr/>
          </a:p>
        </p:txBody>
      </p:sp>
      <p:sp>
        <p:nvSpPr>
          <p:cNvPr id="137" name="Google Shape;137;p14"/>
          <p:cNvSpPr txBox="1">
            <a:spLocks noGrp="1"/>
          </p:cNvSpPr>
          <p:nvPr>
            <p:ph type="body" idx="4"/>
          </p:nvPr>
        </p:nvSpPr>
        <p:spPr>
          <a:xfrm>
            <a:off x="4210025" y="3441550"/>
            <a:ext cx="1607400" cy="10686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38" name="Google Shape;138;p14"/>
          <p:cNvSpPr txBox="1">
            <a:spLocks noGrp="1"/>
          </p:cNvSpPr>
          <p:nvPr>
            <p:ph type="subTitle" idx="5"/>
          </p:nvPr>
        </p:nvSpPr>
        <p:spPr>
          <a:xfrm>
            <a:off x="6458950" y="2802675"/>
            <a:ext cx="1906800" cy="772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600"/>
              <a:buFont typeface="Inter SemiBold"/>
              <a:buNone/>
              <a:defRPr sz="1600">
                <a:solidFill>
                  <a:schemeClr val="lt1"/>
                </a:solidFill>
              </a:defRPr>
            </a:lvl1pPr>
            <a:lvl2pPr lvl="1">
              <a:spcBef>
                <a:spcPts val="0"/>
              </a:spcBef>
              <a:spcAft>
                <a:spcPts val="0"/>
              </a:spcAft>
              <a:buClr>
                <a:schemeClr val="lt1"/>
              </a:buClr>
              <a:buSzPts val="1600"/>
              <a:buFont typeface="Inter SemiBold"/>
              <a:buNone/>
              <a:defRPr sz="1600">
                <a:solidFill>
                  <a:schemeClr val="lt1"/>
                </a:solidFill>
              </a:defRPr>
            </a:lvl2pPr>
            <a:lvl3pPr lvl="2">
              <a:spcBef>
                <a:spcPts val="0"/>
              </a:spcBef>
              <a:spcAft>
                <a:spcPts val="0"/>
              </a:spcAft>
              <a:buClr>
                <a:schemeClr val="lt1"/>
              </a:buClr>
              <a:buSzPts val="1600"/>
              <a:buFont typeface="Inter SemiBold"/>
              <a:buNone/>
              <a:defRPr sz="1600">
                <a:solidFill>
                  <a:schemeClr val="lt1"/>
                </a:solidFill>
              </a:defRPr>
            </a:lvl3pPr>
            <a:lvl4pPr lvl="3">
              <a:spcBef>
                <a:spcPts val="0"/>
              </a:spcBef>
              <a:spcAft>
                <a:spcPts val="0"/>
              </a:spcAft>
              <a:buClr>
                <a:schemeClr val="lt1"/>
              </a:buClr>
              <a:buSzPts val="1600"/>
              <a:buFont typeface="Inter SemiBold"/>
              <a:buNone/>
              <a:defRPr sz="1600">
                <a:solidFill>
                  <a:schemeClr val="lt1"/>
                </a:solidFill>
              </a:defRPr>
            </a:lvl4pPr>
            <a:lvl5pPr lvl="4">
              <a:spcBef>
                <a:spcPts val="0"/>
              </a:spcBef>
              <a:spcAft>
                <a:spcPts val="0"/>
              </a:spcAft>
              <a:buClr>
                <a:schemeClr val="lt1"/>
              </a:buClr>
              <a:buSzPts val="1600"/>
              <a:buFont typeface="Inter SemiBold"/>
              <a:buNone/>
              <a:defRPr sz="1600">
                <a:solidFill>
                  <a:schemeClr val="lt1"/>
                </a:solidFill>
              </a:defRPr>
            </a:lvl5pPr>
            <a:lvl6pPr lvl="5">
              <a:spcBef>
                <a:spcPts val="0"/>
              </a:spcBef>
              <a:spcAft>
                <a:spcPts val="0"/>
              </a:spcAft>
              <a:buClr>
                <a:schemeClr val="lt1"/>
              </a:buClr>
              <a:buSzPts val="1600"/>
              <a:buFont typeface="Inter SemiBold"/>
              <a:buNone/>
              <a:defRPr sz="1600">
                <a:solidFill>
                  <a:schemeClr val="lt1"/>
                </a:solidFill>
              </a:defRPr>
            </a:lvl6pPr>
            <a:lvl7pPr lvl="6">
              <a:spcBef>
                <a:spcPts val="0"/>
              </a:spcBef>
              <a:spcAft>
                <a:spcPts val="0"/>
              </a:spcAft>
              <a:buClr>
                <a:schemeClr val="lt1"/>
              </a:buClr>
              <a:buSzPts val="1600"/>
              <a:buFont typeface="Inter SemiBold"/>
              <a:buNone/>
              <a:defRPr sz="1600">
                <a:solidFill>
                  <a:schemeClr val="lt1"/>
                </a:solidFill>
              </a:defRPr>
            </a:lvl7pPr>
            <a:lvl8pPr lvl="7">
              <a:spcBef>
                <a:spcPts val="0"/>
              </a:spcBef>
              <a:spcAft>
                <a:spcPts val="0"/>
              </a:spcAft>
              <a:buClr>
                <a:schemeClr val="lt1"/>
              </a:buClr>
              <a:buSzPts val="1600"/>
              <a:buFont typeface="Inter SemiBold"/>
              <a:buNone/>
              <a:defRPr sz="1600">
                <a:solidFill>
                  <a:schemeClr val="lt1"/>
                </a:solidFill>
              </a:defRPr>
            </a:lvl8pPr>
            <a:lvl9pPr lvl="8">
              <a:spcBef>
                <a:spcPts val="0"/>
              </a:spcBef>
              <a:spcAft>
                <a:spcPts val="0"/>
              </a:spcAft>
              <a:buClr>
                <a:schemeClr val="lt1"/>
              </a:buClr>
              <a:buSzPts val="1600"/>
              <a:buFont typeface="Inter SemiBold"/>
              <a:buNone/>
              <a:defRPr sz="1600">
                <a:solidFill>
                  <a:schemeClr val="lt1"/>
                </a:solidFill>
              </a:defRPr>
            </a:lvl9pPr>
          </a:lstStyle>
          <a:p>
            <a:endParaRPr/>
          </a:p>
        </p:txBody>
      </p:sp>
      <p:sp>
        <p:nvSpPr>
          <p:cNvPr id="139" name="Google Shape;139;p14"/>
          <p:cNvSpPr txBox="1">
            <a:spLocks noGrp="1"/>
          </p:cNvSpPr>
          <p:nvPr>
            <p:ph type="body" idx="6"/>
          </p:nvPr>
        </p:nvSpPr>
        <p:spPr>
          <a:xfrm>
            <a:off x="6458950" y="3441550"/>
            <a:ext cx="1607400" cy="10686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40" name="Google Shape;140;p14"/>
          <p:cNvSpPr txBox="1">
            <a:spLocks noGrp="1"/>
          </p:cNvSpPr>
          <p:nvPr>
            <p:ph type="body" idx="7"/>
          </p:nvPr>
        </p:nvSpPr>
        <p:spPr>
          <a:xfrm>
            <a:off x="450850" y="2399275"/>
            <a:ext cx="3048000" cy="21108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Font typeface="Inter"/>
              <a:buChar char="●"/>
              <a:defRPr>
                <a:solidFill>
                  <a:schemeClr val="lt1"/>
                </a:solidFill>
              </a:defRPr>
            </a:lvl1pPr>
            <a:lvl2pPr marL="914400" lvl="1" indent="-304800">
              <a:spcBef>
                <a:spcPts val="0"/>
              </a:spcBef>
              <a:spcAft>
                <a:spcPts val="0"/>
              </a:spcAft>
              <a:buClr>
                <a:schemeClr val="lt1"/>
              </a:buClr>
              <a:buSzPts val="1200"/>
              <a:buFont typeface="Inter"/>
              <a:buChar char="○"/>
              <a:defRPr>
                <a:solidFill>
                  <a:schemeClr val="lt1"/>
                </a:solidFill>
              </a:defRPr>
            </a:lvl2pPr>
            <a:lvl3pPr marL="1371600" lvl="2" indent="-304800">
              <a:spcBef>
                <a:spcPts val="0"/>
              </a:spcBef>
              <a:spcAft>
                <a:spcPts val="0"/>
              </a:spcAft>
              <a:buClr>
                <a:schemeClr val="lt1"/>
              </a:buClr>
              <a:buSzPts val="1200"/>
              <a:buFont typeface="Inter"/>
              <a:buChar char="■"/>
              <a:defRPr>
                <a:solidFill>
                  <a:schemeClr val="lt1"/>
                </a:solidFill>
              </a:defRPr>
            </a:lvl3pPr>
            <a:lvl4pPr marL="1828800" lvl="3" indent="-304800">
              <a:spcBef>
                <a:spcPts val="0"/>
              </a:spcBef>
              <a:spcAft>
                <a:spcPts val="0"/>
              </a:spcAft>
              <a:buClr>
                <a:schemeClr val="lt1"/>
              </a:buClr>
              <a:buSzPts val="1200"/>
              <a:buFont typeface="Inter"/>
              <a:buChar char="●"/>
              <a:defRPr>
                <a:solidFill>
                  <a:schemeClr val="lt1"/>
                </a:solidFill>
              </a:defRPr>
            </a:lvl4pPr>
            <a:lvl5pPr marL="2286000" lvl="4" indent="-304800">
              <a:spcBef>
                <a:spcPts val="0"/>
              </a:spcBef>
              <a:spcAft>
                <a:spcPts val="0"/>
              </a:spcAft>
              <a:buClr>
                <a:schemeClr val="lt1"/>
              </a:buClr>
              <a:buSzPts val="1200"/>
              <a:buFont typeface="Inter"/>
              <a:buChar char="○"/>
              <a:defRPr>
                <a:solidFill>
                  <a:schemeClr val="lt1"/>
                </a:solidFill>
              </a:defRPr>
            </a:lvl5pPr>
            <a:lvl6pPr marL="2743200" lvl="5" indent="-304800">
              <a:spcBef>
                <a:spcPts val="0"/>
              </a:spcBef>
              <a:spcAft>
                <a:spcPts val="0"/>
              </a:spcAft>
              <a:buClr>
                <a:schemeClr val="lt1"/>
              </a:buClr>
              <a:buSzPts val="1200"/>
              <a:buFont typeface="Inter"/>
              <a:buChar char="■"/>
              <a:defRPr>
                <a:solidFill>
                  <a:schemeClr val="lt1"/>
                </a:solidFill>
              </a:defRPr>
            </a:lvl6pPr>
            <a:lvl7pPr marL="3200400" lvl="6" indent="-304800">
              <a:spcBef>
                <a:spcPts val="0"/>
              </a:spcBef>
              <a:spcAft>
                <a:spcPts val="0"/>
              </a:spcAft>
              <a:buClr>
                <a:schemeClr val="lt1"/>
              </a:buClr>
              <a:buSzPts val="1200"/>
              <a:buFont typeface="Inter"/>
              <a:buChar char="●"/>
              <a:defRPr>
                <a:solidFill>
                  <a:schemeClr val="lt1"/>
                </a:solidFill>
              </a:defRPr>
            </a:lvl7pPr>
            <a:lvl8pPr marL="3657600" lvl="7" indent="-304800">
              <a:spcBef>
                <a:spcPts val="0"/>
              </a:spcBef>
              <a:spcAft>
                <a:spcPts val="0"/>
              </a:spcAft>
              <a:buClr>
                <a:schemeClr val="lt1"/>
              </a:buClr>
              <a:buSzPts val="1200"/>
              <a:buFont typeface="Inter"/>
              <a:buChar char="○"/>
              <a:defRPr>
                <a:solidFill>
                  <a:schemeClr val="lt1"/>
                </a:solidFill>
              </a:defRPr>
            </a:lvl8pPr>
            <a:lvl9pPr marL="4114800" lvl="8" indent="-304800">
              <a:spcBef>
                <a:spcPts val="0"/>
              </a:spcBef>
              <a:spcAft>
                <a:spcPts val="0"/>
              </a:spcAft>
              <a:buClr>
                <a:schemeClr val="lt1"/>
              </a:buClr>
              <a:buSzPts val="1200"/>
              <a:buFont typeface="Inter"/>
              <a:buChar char="■"/>
              <a:defRPr>
                <a:solidFill>
                  <a:schemeClr val="lt1"/>
                </a:solidFill>
              </a:defRPr>
            </a:lvl9pPr>
          </a:lstStyle>
          <a:p>
            <a:endParaRPr/>
          </a:p>
        </p:txBody>
      </p:sp>
      <p:sp>
        <p:nvSpPr>
          <p:cNvPr id="141" name="Google Shape;141;p14"/>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42" name="Google Shape;142;p14"/>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lt2"/>
                </a:solidFill>
                <a:latin typeface="Inter Light"/>
                <a:ea typeface="Inter Light"/>
                <a:cs typeface="Inter Light"/>
                <a:sym typeface="Inter Light"/>
              </a:defRPr>
            </a:lvl1pPr>
            <a:lvl2pPr lvl="1" algn="ctr" rtl="0">
              <a:buNone/>
              <a:defRPr sz="800">
                <a:solidFill>
                  <a:schemeClr val="lt2"/>
                </a:solidFill>
                <a:latin typeface="Inter Light"/>
                <a:ea typeface="Inter Light"/>
                <a:cs typeface="Inter Light"/>
                <a:sym typeface="Inter Light"/>
              </a:defRPr>
            </a:lvl2pPr>
            <a:lvl3pPr lvl="2" algn="ctr" rtl="0">
              <a:buNone/>
              <a:defRPr sz="800">
                <a:solidFill>
                  <a:schemeClr val="lt2"/>
                </a:solidFill>
                <a:latin typeface="Inter Light"/>
                <a:ea typeface="Inter Light"/>
                <a:cs typeface="Inter Light"/>
                <a:sym typeface="Inter Light"/>
              </a:defRPr>
            </a:lvl3pPr>
            <a:lvl4pPr lvl="3" algn="ctr" rtl="0">
              <a:buNone/>
              <a:defRPr sz="800">
                <a:solidFill>
                  <a:schemeClr val="lt2"/>
                </a:solidFill>
                <a:latin typeface="Inter Light"/>
                <a:ea typeface="Inter Light"/>
                <a:cs typeface="Inter Light"/>
                <a:sym typeface="Inter Light"/>
              </a:defRPr>
            </a:lvl4pPr>
            <a:lvl5pPr lvl="4" algn="ctr" rtl="0">
              <a:buNone/>
              <a:defRPr sz="800">
                <a:solidFill>
                  <a:schemeClr val="lt2"/>
                </a:solidFill>
                <a:latin typeface="Inter Light"/>
                <a:ea typeface="Inter Light"/>
                <a:cs typeface="Inter Light"/>
                <a:sym typeface="Inter Light"/>
              </a:defRPr>
            </a:lvl5pPr>
            <a:lvl6pPr lvl="5" algn="ctr" rtl="0">
              <a:buNone/>
              <a:defRPr sz="800">
                <a:solidFill>
                  <a:schemeClr val="lt2"/>
                </a:solidFill>
                <a:latin typeface="Inter Light"/>
                <a:ea typeface="Inter Light"/>
                <a:cs typeface="Inter Light"/>
                <a:sym typeface="Inter Light"/>
              </a:defRPr>
            </a:lvl6pPr>
            <a:lvl7pPr lvl="6" algn="ctr" rtl="0">
              <a:buNone/>
              <a:defRPr sz="800">
                <a:solidFill>
                  <a:schemeClr val="lt2"/>
                </a:solidFill>
                <a:latin typeface="Inter Light"/>
                <a:ea typeface="Inter Light"/>
                <a:cs typeface="Inter Light"/>
                <a:sym typeface="Inter Light"/>
              </a:defRPr>
            </a:lvl7pPr>
            <a:lvl8pPr lvl="7" algn="ctr" rtl="0">
              <a:buNone/>
              <a:defRPr sz="800">
                <a:solidFill>
                  <a:schemeClr val="lt2"/>
                </a:solidFill>
                <a:latin typeface="Inter Light"/>
                <a:ea typeface="Inter Light"/>
                <a:cs typeface="Inter Light"/>
                <a:sym typeface="Inter Light"/>
              </a:defRPr>
            </a:lvl8pPr>
            <a:lvl9pPr lvl="8" algn="ctr" rtl="0">
              <a:buNone/>
              <a:defRPr sz="800">
                <a:solidFill>
                  <a:schemeClr val="lt2"/>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143" name="Google Shape;143;p14"/>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Milestones">
  <p:cSld name="TITLE_1">
    <p:bg>
      <p:bgPr>
        <a:solidFill>
          <a:schemeClr val="lt1"/>
        </a:solidFill>
        <a:effectLst/>
      </p:bgPr>
    </p:bg>
    <p:spTree>
      <p:nvGrpSpPr>
        <p:cNvPr id="1" name="Shape 144"/>
        <p:cNvGrpSpPr/>
        <p:nvPr/>
      </p:nvGrpSpPr>
      <p:grpSpPr>
        <a:xfrm>
          <a:off x="0" y="0"/>
          <a:ext cx="0" cy="0"/>
          <a:chOff x="0" y="0"/>
          <a:chExt cx="0" cy="0"/>
        </a:xfrm>
      </p:grpSpPr>
      <p:cxnSp>
        <p:nvCxnSpPr>
          <p:cNvPr id="145" name="Google Shape;145;p15"/>
          <p:cNvCxnSpPr/>
          <p:nvPr/>
        </p:nvCxnSpPr>
        <p:spPr>
          <a:xfrm rot="10800000">
            <a:off x="560525" y="279400"/>
            <a:ext cx="149400" cy="0"/>
          </a:xfrm>
          <a:prstGeom prst="straightConnector1">
            <a:avLst/>
          </a:prstGeom>
          <a:noFill/>
          <a:ln w="9525" cap="flat" cmpd="sng">
            <a:solidFill>
              <a:schemeClr val="dk1"/>
            </a:solidFill>
            <a:prstDash val="solid"/>
            <a:round/>
            <a:headEnd type="none" w="med" len="med"/>
            <a:tailEnd type="none" w="med" len="med"/>
          </a:ln>
        </p:spPr>
      </p:cxnSp>
      <p:sp>
        <p:nvSpPr>
          <p:cNvPr id="146" name="Google Shape;146;p15"/>
          <p:cNvSpPr txBox="1">
            <a:spLocks noGrp="1"/>
          </p:cNvSpPr>
          <p:nvPr>
            <p:ph type="title"/>
          </p:nvPr>
        </p:nvSpPr>
        <p:spPr>
          <a:xfrm>
            <a:off x="452575" y="596800"/>
            <a:ext cx="4418100" cy="13596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sz="4800" b="1"/>
            </a:lvl2pPr>
            <a:lvl3pPr lvl="2">
              <a:lnSpc>
                <a:spcPct val="80000"/>
              </a:lnSpc>
              <a:spcBef>
                <a:spcPts val="0"/>
              </a:spcBef>
              <a:spcAft>
                <a:spcPts val="0"/>
              </a:spcAft>
              <a:buSzPts val="4800"/>
              <a:buFont typeface="Inter"/>
              <a:buNone/>
              <a:defRPr sz="4800" b="1"/>
            </a:lvl3pPr>
            <a:lvl4pPr lvl="3">
              <a:lnSpc>
                <a:spcPct val="80000"/>
              </a:lnSpc>
              <a:spcBef>
                <a:spcPts val="0"/>
              </a:spcBef>
              <a:spcAft>
                <a:spcPts val="0"/>
              </a:spcAft>
              <a:buSzPts val="4800"/>
              <a:buFont typeface="Inter"/>
              <a:buNone/>
              <a:defRPr sz="4800" b="1"/>
            </a:lvl4pPr>
            <a:lvl5pPr lvl="4">
              <a:lnSpc>
                <a:spcPct val="80000"/>
              </a:lnSpc>
              <a:spcBef>
                <a:spcPts val="0"/>
              </a:spcBef>
              <a:spcAft>
                <a:spcPts val="0"/>
              </a:spcAft>
              <a:buSzPts val="4800"/>
              <a:buFont typeface="Inter"/>
              <a:buNone/>
              <a:defRPr sz="4800" b="1"/>
            </a:lvl5pPr>
            <a:lvl6pPr lvl="5">
              <a:lnSpc>
                <a:spcPct val="80000"/>
              </a:lnSpc>
              <a:spcBef>
                <a:spcPts val="0"/>
              </a:spcBef>
              <a:spcAft>
                <a:spcPts val="0"/>
              </a:spcAft>
              <a:buSzPts val="4800"/>
              <a:buFont typeface="Inter"/>
              <a:buNone/>
              <a:defRPr sz="4800" b="1"/>
            </a:lvl6pPr>
            <a:lvl7pPr lvl="6">
              <a:lnSpc>
                <a:spcPct val="80000"/>
              </a:lnSpc>
              <a:spcBef>
                <a:spcPts val="0"/>
              </a:spcBef>
              <a:spcAft>
                <a:spcPts val="0"/>
              </a:spcAft>
              <a:buSzPts val="4800"/>
              <a:buFont typeface="Inter"/>
              <a:buNone/>
              <a:defRPr sz="4800" b="1"/>
            </a:lvl7pPr>
            <a:lvl8pPr lvl="7">
              <a:lnSpc>
                <a:spcPct val="80000"/>
              </a:lnSpc>
              <a:spcBef>
                <a:spcPts val="0"/>
              </a:spcBef>
              <a:spcAft>
                <a:spcPts val="0"/>
              </a:spcAft>
              <a:buSzPts val="4800"/>
              <a:buFont typeface="Inter"/>
              <a:buNone/>
              <a:defRPr sz="4800" b="1"/>
            </a:lvl8pPr>
            <a:lvl9pPr lvl="8">
              <a:lnSpc>
                <a:spcPct val="80000"/>
              </a:lnSpc>
              <a:spcBef>
                <a:spcPts val="0"/>
              </a:spcBef>
              <a:spcAft>
                <a:spcPts val="0"/>
              </a:spcAft>
              <a:buSzPts val="4800"/>
              <a:buFont typeface="Inter"/>
              <a:buNone/>
              <a:defRPr sz="4800" b="1"/>
            </a:lvl9pPr>
          </a:lstStyle>
          <a:p>
            <a:endParaRPr/>
          </a:p>
        </p:txBody>
      </p:sp>
      <p:sp>
        <p:nvSpPr>
          <p:cNvPr id="147" name="Google Shape;147;p15"/>
          <p:cNvSpPr txBox="1">
            <a:spLocks noGrp="1"/>
          </p:cNvSpPr>
          <p:nvPr>
            <p:ph type="subTitle" idx="1"/>
          </p:nvPr>
        </p:nvSpPr>
        <p:spPr>
          <a:xfrm>
            <a:off x="467825" y="1857300"/>
            <a:ext cx="2151000" cy="7722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a:endParaRPr/>
          </a:p>
        </p:txBody>
      </p:sp>
      <p:sp>
        <p:nvSpPr>
          <p:cNvPr id="148" name="Google Shape;148;p15"/>
          <p:cNvSpPr txBox="1">
            <a:spLocks noGrp="1"/>
          </p:cNvSpPr>
          <p:nvPr>
            <p:ph type="body" idx="2"/>
          </p:nvPr>
        </p:nvSpPr>
        <p:spPr>
          <a:xfrm>
            <a:off x="391625" y="2271825"/>
            <a:ext cx="2151000" cy="9450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SzPts val="1200"/>
              <a:buFont typeface="Inter"/>
              <a:buChar char="●"/>
              <a:defRPr/>
            </a:lvl1pPr>
            <a:lvl2pPr marL="914400" lvl="1" indent="-304800">
              <a:lnSpc>
                <a:spcPct val="115000"/>
              </a:lnSpc>
              <a:spcBef>
                <a:spcPts val="0"/>
              </a:spcBef>
              <a:spcAft>
                <a:spcPts val="0"/>
              </a:spcAft>
              <a:buSzPts val="1200"/>
              <a:buFont typeface="Inter"/>
              <a:buChar char="○"/>
              <a:defRPr/>
            </a:lvl2pPr>
            <a:lvl3pPr marL="1371600" lvl="2" indent="-304800">
              <a:lnSpc>
                <a:spcPct val="115000"/>
              </a:lnSpc>
              <a:spcBef>
                <a:spcPts val="0"/>
              </a:spcBef>
              <a:spcAft>
                <a:spcPts val="0"/>
              </a:spcAft>
              <a:buSzPts val="1200"/>
              <a:buFont typeface="Inter"/>
              <a:buChar char="■"/>
              <a:defRPr/>
            </a:lvl3pPr>
            <a:lvl4pPr marL="1828800" lvl="3" indent="-304800">
              <a:lnSpc>
                <a:spcPct val="115000"/>
              </a:lnSpc>
              <a:spcBef>
                <a:spcPts val="0"/>
              </a:spcBef>
              <a:spcAft>
                <a:spcPts val="0"/>
              </a:spcAft>
              <a:buSzPts val="1200"/>
              <a:buFont typeface="Inter"/>
              <a:buChar char="●"/>
              <a:defRPr/>
            </a:lvl4pPr>
            <a:lvl5pPr marL="2286000" lvl="4" indent="-304800">
              <a:lnSpc>
                <a:spcPct val="115000"/>
              </a:lnSpc>
              <a:spcBef>
                <a:spcPts val="0"/>
              </a:spcBef>
              <a:spcAft>
                <a:spcPts val="0"/>
              </a:spcAft>
              <a:buSzPts val="1200"/>
              <a:buFont typeface="Inter"/>
              <a:buChar char="○"/>
              <a:defRPr/>
            </a:lvl5pPr>
            <a:lvl6pPr marL="2743200" lvl="5" indent="-304800">
              <a:lnSpc>
                <a:spcPct val="115000"/>
              </a:lnSpc>
              <a:spcBef>
                <a:spcPts val="0"/>
              </a:spcBef>
              <a:spcAft>
                <a:spcPts val="0"/>
              </a:spcAft>
              <a:buSzPts val="1200"/>
              <a:buFont typeface="Inter"/>
              <a:buChar char="■"/>
              <a:defRPr/>
            </a:lvl6pPr>
            <a:lvl7pPr marL="3200400" lvl="6" indent="-304800">
              <a:lnSpc>
                <a:spcPct val="115000"/>
              </a:lnSpc>
              <a:spcBef>
                <a:spcPts val="0"/>
              </a:spcBef>
              <a:spcAft>
                <a:spcPts val="0"/>
              </a:spcAft>
              <a:buSzPts val="1200"/>
              <a:buFont typeface="Inter"/>
              <a:buChar char="●"/>
              <a:defRPr/>
            </a:lvl7pPr>
            <a:lvl8pPr marL="3657600" lvl="7" indent="-304800">
              <a:lnSpc>
                <a:spcPct val="115000"/>
              </a:lnSpc>
              <a:spcBef>
                <a:spcPts val="0"/>
              </a:spcBef>
              <a:spcAft>
                <a:spcPts val="0"/>
              </a:spcAft>
              <a:buSzPts val="1200"/>
              <a:buFont typeface="Inter"/>
              <a:buChar char="○"/>
              <a:defRPr/>
            </a:lvl8pPr>
            <a:lvl9pPr marL="4114800" lvl="8" indent="-304800">
              <a:lnSpc>
                <a:spcPct val="115000"/>
              </a:lnSpc>
              <a:spcBef>
                <a:spcPts val="0"/>
              </a:spcBef>
              <a:spcAft>
                <a:spcPts val="0"/>
              </a:spcAft>
              <a:buSzPts val="1200"/>
              <a:buFont typeface="Inter"/>
              <a:buChar char="■"/>
              <a:defRPr/>
            </a:lvl9pPr>
          </a:lstStyle>
          <a:p>
            <a:endParaRPr/>
          </a:p>
        </p:txBody>
      </p:sp>
      <p:sp>
        <p:nvSpPr>
          <p:cNvPr id="149" name="Google Shape;149;p15"/>
          <p:cNvSpPr txBox="1">
            <a:spLocks noGrp="1"/>
          </p:cNvSpPr>
          <p:nvPr>
            <p:ph type="subTitle" idx="3"/>
          </p:nvPr>
        </p:nvSpPr>
        <p:spPr>
          <a:xfrm>
            <a:off x="3052450" y="1857300"/>
            <a:ext cx="2151000" cy="7722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a:endParaRPr/>
          </a:p>
        </p:txBody>
      </p:sp>
      <p:sp>
        <p:nvSpPr>
          <p:cNvPr id="150" name="Google Shape;150;p15"/>
          <p:cNvSpPr txBox="1">
            <a:spLocks noGrp="1"/>
          </p:cNvSpPr>
          <p:nvPr>
            <p:ph type="body" idx="4"/>
          </p:nvPr>
        </p:nvSpPr>
        <p:spPr>
          <a:xfrm>
            <a:off x="2976250" y="2271825"/>
            <a:ext cx="2151000" cy="9450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SzPts val="1200"/>
              <a:buFont typeface="Inter"/>
              <a:buChar char="●"/>
              <a:defRPr/>
            </a:lvl1pPr>
            <a:lvl2pPr marL="914400" lvl="1" indent="-304800">
              <a:lnSpc>
                <a:spcPct val="115000"/>
              </a:lnSpc>
              <a:spcBef>
                <a:spcPts val="0"/>
              </a:spcBef>
              <a:spcAft>
                <a:spcPts val="0"/>
              </a:spcAft>
              <a:buSzPts val="1200"/>
              <a:buFont typeface="Inter"/>
              <a:buChar char="○"/>
              <a:defRPr/>
            </a:lvl2pPr>
            <a:lvl3pPr marL="1371600" lvl="2" indent="-304800">
              <a:lnSpc>
                <a:spcPct val="115000"/>
              </a:lnSpc>
              <a:spcBef>
                <a:spcPts val="0"/>
              </a:spcBef>
              <a:spcAft>
                <a:spcPts val="0"/>
              </a:spcAft>
              <a:buSzPts val="1200"/>
              <a:buFont typeface="Inter"/>
              <a:buChar char="■"/>
              <a:defRPr/>
            </a:lvl3pPr>
            <a:lvl4pPr marL="1828800" lvl="3" indent="-304800">
              <a:lnSpc>
                <a:spcPct val="115000"/>
              </a:lnSpc>
              <a:spcBef>
                <a:spcPts val="0"/>
              </a:spcBef>
              <a:spcAft>
                <a:spcPts val="0"/>
              </a:spcAft>
              <a:buSzPts val="1200"/>
              <a:buFont typeface="Inter"/>
              <a:buChar char="●"/>
              <a:defRPr/>
            </a:lvl4pPr>
            <a:lvl5pPr marL="2286000" lvl="4" indent="-304800">
              <a:lnSpc>
                <a:spcPct val="115000"/>
              </a:lnSpc>
              <a:spcBef>
                <a:spcPts val="0"/>
              </a:spcBef>
              <a:spcAft>
                <a:spcPts val="0"/>
              </a:spcAft>
              <a:buSzPts val="1200"/>
              <a:buFont typeface="Inter"/>
              <a:buChar char="○"/>
              <a:defRPr/>
            </a:lvl5pPr>
            <a:lvl6pPr marL="2743200" lvl="5" indent="-304800">
              <a:lnSpc>
                <a:spcPct val="115000"/>
              </a:lnSpc>
              <a:spcBef>
                <a:spcPts val="0"/>
              </a:spcBef>
              <a:spcAft>
                <a:spcPts val="0"/>
              </a:spcAft>
              <a:buSzPts val="1200"/>
              <a:buFont typeface="Inter"/>
              <a:buChar char="■"/>
              <a:defRPr/>
            </a:lvl6pPr>
            <a:lvl7pPr marL="3200400" lvl="6" indent="-304800">
              <a:lnSpc>
                <a:spcPct val="115000"/>
              </a:lnSpc>
              <a:spcBef>
                <a:spcPts val="0"/>
              </a:spcBef>
              <a:spcAft>
                <a:spcPts val="0"/>
              </a:spcAft>
              <a:buSzPts val="1200"/>
              <a:buFont typeface="Inter"/>
              <a:buChar char="●"/>
              <a:defRPr/>
            </a:lvl7pPr>
            <a:lvl8pPr marL="3657600" lvl="7" indent="-304800">
              <a:lnSpc>
                <a:spcPct val="115000"/>
              </a:lnSpc>
              <a:spcBef>
                <a:spcPts val="0"/>
              </a:spcBef>
              <a:spcAft>
                <a:spcPts val="0"/>
              </a:spcAft>
              <a:buSzPts val="1200"/>
              <a:buFont typeface="Inter"/>
              <a:buChar char="○"/>
              <a:defRPr/>
            </a:lvl8pPr>
            <a:lvl9pPr marL="4114800" lvl="8" indent="-304800">
              <a:lnSpc>
                <a:spcPct val="115000"/>
              </a:lnSpc>
              <a:spcBef>
                <a:spcPts val="0"/>
              </a:spcBef>
              <a:spcAft>
                <a:spcPts val="0"/>
              </a:spcAft>
              <a:buSzPts val="1200"/>
              <a:buFont typeface="Inter"/>
              <a:buChar char="■"/>
              <a:defRPr/>
            </a:lvl9pPr>
          </a:lstStyle>
          <a:p>
            <a:endParaRPr/>
          </a:p>
        </p:txBody>
      </p:sp>
      <p:sp>
        <p:nvSpPr>
          <p:cNvPr id="151" name="Google Shape;151;p15"/>
          <p:cNvSpPr txBox="1">
            <a:spLocks noGrp="1"/>
          </p:cNvSpPr>
          <p:nvPr>
            <p:ph type="subTitle" idx="5"/>
          </p:nvPr>
        </p:nvSpPr>
        <p:spPr>
          <a:xfrm>
            <a:off x="5637075" y="1857300"/>
            <a:ext cx="2151000" cy="7722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a:endParaRPr/>
          </a:p>
        </p:txBody>
      </p:sp>
      <p:sp>
        <p:nvSpPr>
          <p:cNvPr id="152" name="Google Shape;152;p15"/>
          <p:cNvSpPr txBox="1">
            <a:spLocks noGrp="1"/>
          </p:cNvSpPr>
          <p:nvPr>
            <p:ph type="body" idx="6"/>
          </p:nvPr>
        </p:nvSpPr>
        <p:spPr>
          <a:xfrm>
            <a:off x="5560875" y="2271825"/>
            <a:ext cx="2151000" cy="9450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SzPts val="1200"/>
              <a:buFont typeface="Inter"/>
              <a:buChar char="●"/>
              <a:defRPr/>
            </a:lvl1pPr>
            <a:lvl2pPr marL="914400" lvl="1" indent="-304800">
              <a:lnSpc>
                <a:spcPct val="115000"/>
              </a:lnSpc>
              <a:spcBef>
                <a:spcPts val="0"/>
              </a:spcBef>
              <a:spcAft>
                <a:spcPts val="0"/>
              </a:spcAft>
              <a:buSzPts val="1200"/>
              <a:buFont typeface="Inter"/>
              <a:buChar char="○"/>
              <a:defRPr/>
            </a:lvl2pPr>
            <a:lvl3pPr marL="1371600" lvl="2" indent="-304800">
              <a:lnSpc>
                <a:spcPct val="115000"/>
              </a:lnSpc>
              <a:spcBef>
                <a:spcPts val="0"/>
              </a:spcBef>
              <a:spcAft>
                <a:spcPts val="0"/>
              </a:spcAft>
              <a:buSzPts val="1200"/>
              <a:buFont typeface="Inter"/>
              <a:buChar char="■"/>
              <a:defRPr/>
            </a:lvl3pPr>
            <a:lvl4pPr marL="1828800" lvl="3" indent="-304800">
              <a:lnSpc>
                <a:spcPct val="115000"/>
              </a:lnSpc>
              <a:spcBef>
                <a:spcPts val="0"/>
              </a:spcBef>
              <a:spcAft>
                <a:spcPts val="0"/>
              </a:spcAft>
              <a:buSzPts val="1200"/>
              <a:buFont typeface="Inter"/>
              <a:buChar char="●"/>
              <a:defRPr/>
            </a:lvl4pPr>
            <a:lvl5pPr marL="2286000" lvl="4" indent="-304800">
              <a:lnSpc>
                <a:spcPct val="115000"/>
              </a:lnSpc>
              <a:spcBef>
                <a:spcPts val="0"/>
              </a:spcBef>
              <a:spcAft>
                <a:spcPts val="0"/>
              </a:spcAft>
              <a:buSzPts val="1200"/>
              <a:buFont typeface="Inter"/>
              <a:buChar char="○"/>
              <a:defRPr/>
            </a:lvl5pPr>
            <a:lvl6pPr marL="2743200" lvl="5" indent="-304800">
              <a:lnSpc>
                <a:spcPct val="115000"/>
              </a:lnSpc>
              <a:spcBef>
                <a:spcPts val="0"/>
              </a:spcBef>
              <a:spcAft>
                <a:spcPts val="0"/>
              </a:spcAft>
              <a:buSzPts val="1200"/>
              <a:buFont typeface="Inter"/>
              <a:buChar char="■"/>
              <a:defRPr/>
            </a:lvl6pPr>
            <a:lvl7pPr marL="3200400" lvl="6" indent="-304800">
              <a:lnSpc>
                <a:spcPct val="115000"/>
              </a:lnSpc>
              <a:spcBef>
                <a:spcPts val="0"/>
              </a:spcBef>
              <a:spcAft>
                <a:spcPts val="0"/>
              </a:spcAft>
              <a:buSzPts val="1200"/>
              <a:buFont typeface="Inter"/>
              <a:buChar char="●"/>
              <a:defRPr/>
            </a:lvl7pPr>
            <a:lvl8pPr marL="3657600" lvl="7" indent="-304800">
              <a:lnSpc>
                <a:spcPct val="115000"/>
              </a:lnSpc>
              <a:spcBef>
                <a:spcPts val="0"/>
              </a:spcBef>
              <a:spcAft>
                <a:spcPts val="0"/>
              </a:spcAft>
              <a:buSzPts val="1200"/>
              <a:buFont typeface="Inter"/>
              <a:buChar char="○"/>
              <a:defRPr/>
            </a:lvl8pPr>
            <a:lvl9pPr marL="4114800" lvl="8" indent="-304800">
              <a:lnSpc>
                <a:spcPct val="115000"/>
              </a:lnSpc>
              <a:spcBef>
                <a:spcPts val="0"/>
              </a:spcBef>
              <a:spcAft>
                <a:spcPts val="0"/>
              </a:spcAft>
              <a:buSzPts val="1200"/>
              <a:buFont typeface="Inter"/>
              <a:buChar char="■"/>
              <a:defRPr/>
            </a:lvl9pPr>
          </a:lstStyle>
          <a:p>
            <a:endParaRPr/>
          </a:p>
        </p:txBody>
      </p:sp>
      <p:sp>
        <p:nvSpPr>
          <p:cNvPr id="153" name="Google Shape;153;p15"/>
          <p:cNvSpPr txBox="1">
            <a:spLocks noGrp="1"/>
          </p:cNvSpPr>
          <p:nvPr>
            <p:ph type="subTitle" idx="7"/>
          </p:nvPr>
        </p:nvSpPr>
        <p:spPr>
          <a:xfrm>
            <a:off x="467825" y="3075100"/>
            <a:ext cx="2151000" cy="7722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a:endParaRPr/>
          </a:p>
        </p:txBody>
      </p:sp>
      <p:sp>
        <p:nvSpPr>
          <p:cNvPr id="154" name="Google Shape;154;p15"/>
          <p:cNvSpPr txBox="1">
            <a:spLocks noGrp="1"/>
          </p:cNvSpPr>
          <p:nvPr>
            <p:ph type="body" idx="8"/>
          </p:nvPr>
        </p:nvSpPr>
        <p:spPr>
          <a:xfrm>
            <a:off x="391625" y="3489625"/>
            <a:ext cx="2151000" cy="9450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SzPts val="1200"/>
              <a:buFont typeface="Inter"/>
              <a:buChar char="●"/>
              <a:defRPr/>
            </a:lvl1pPr>
            <a:lvl2pPr marL="914400" lvl="1" indent="-304800">
              <a:lnSpc>
                <a:spcPct val="115000"/>
              </a:lnSpc>
              <a:spcBef>
                <a:spcPts val="0"/>
              </a:spcBef>
              <a:spcAft>
                <a:spcPts val="0"/>
              </a:spcAft>
              <a:buSzPts val="1200"/>
              <a:buFont typeface="Inter"/>
              <a:buChar char="○"/>
              <a:defRPr/>
            </a:lvl2pPr>
            <a:lvl3pPr marL="1371600" lvl="2" indent="-304800">
              <a:lnSpc>
                <a:spcPct val="115000"/>
              </a:lnSpc>
              <a:spcBef>
                <a:spcPts val="0"/>
              </a:spcBef>
              <a:spcAft>
                <a:spcPts val="0"/>
              </a:spcAft>
              <a:buSzPts val="1200"/>
              <a:buFont typeface="Inter"/>
              <a:buChar char="■"/>
              <a:defRPr/>
            </a:lvl3pPr>
            <a:lvl4pPr marL="1828800" lvl="3" indent="-304800">
              <a:lnSpc>
                <a:spcPct val="115000"/>
              </a:lnSpc>
              <a:spcBef>
                <a:spcPts val="0"/>
              </a:spcBef>
              <a:spcAft>
                <a:spcPts val="0"/>
              </a:spcAft>
              <a:buSzPts val="1200"/>
              <a:buFont typeface="Inter"/>
              <a:buChar char="●"/>
              <a:defRPr/>
            </a:lvl4pPr>
            <a:lvl5pPr marL="2286000" lvl="4" indent="-304800">
              <a:lnSpc>
                <a:spcPct val="115000"/>
              </a:lnSpc>
              <a:spcBef>
                <a:spcPts val="0"/>
              </a:spcBef>
              <a:spcAft>
                <a:spcPts val="0"/>
              </a:spcAft>
              <a:buSzPts val="1200"/>
              <a:buFont typeface="Inter"/>
              <a:buChar char="○"/>
              <a:defRPr/>
            </a:lvl5pPr>
            <a:lvl6pPr marL="2743200" lvl="5" indent="-304800">
              <a:lnSpc>
                <a:spcPct val="115000"/>
              </a:lnSpc>
              <a:spcBef>
                <a:spcPts val="0"/>
              </a:spcBef>
              <a:spcAft>
                <a:spcPts val="0"/>
              </a:spcAft>
              <a:buSzPts val="1200"/>
              <a:buFont typeface="Inter"/>
              <a:buChar char="■"/>
              <a:defRPr/>
            </a:lvl6pPr>
            <a:lvl7pPr marL="3200400" lvl="6" indent="-304800">
              <a:lnSpc>
                <a:spcPct val="115000"/>
              </a:lnSpc>
              <a:spcBef>
                <a:spcPts val="0"/>
              </a:spcBef>
              <a:spcAft>
                <a:spcPts val="0"/>
              </a:spcAft>
              <a:buSzPts val="1200"/>
              <a:buFont typeface="Inter"/>
              <a:buChar char="●"/>
              <a:defRPr/>
            </a:lvl7pPr>
            <a:lvl8pPr marL="3657600" lvl="7" indent="-304800">
              <a:lnSpc>
                <a:spcPct val="115000"/>
              </a:lnSpc>
              <a:spcBef>
                <a:spcPts val="0"/>
              </a:spcBef>
              <a:spcAft>
                <a:spcPts val="0"/>
              </a:spcAft>
              <a:buSzPts val="1200"/>
              <a:buFont typeface="Inter"/>
              <a:buChar char="○"/>
              <a:defRPr/>
            </a:lvl8pPr>
            <a:lvl9pPr marL="4114800" lvl="8" indent="-304800">
              <a:lnSpc>
                <a:spcPct val="115000"/>
              </a:lnSpc>
              <a:spcBef>
                <a:spcPts val="0"/>
              </a:spcBef>
              <a:spcAft>
                <a:spcPts val="0"/>
              </a:spcAft>
              <a:buSzPts val="1200"/>
              <a:buFont typeface="Inter"/>
              <a:buChar char="■"/>
              <a:defRPr/>
            </a:lvl9pPr>
          </a:lstStyle>
          <a:p>
            <a:endParaRPr/>
          </a:p>
        </p:txBody>
      </p:sp>
      <p:sp>
        <p:nvSpPr>
          <p:cNvPr id="155" name="Google Shape;155;p15"/>
          <p:cNvSpPr txBox="1">
            <a:spLocks noGrp="1"/>
          </p:cNvSpPr>
          <p:nvPr>
            <p:ph type="subTitle" idx="9"/>
          </p:nvPr>
        </p:nvSpPr>
        <p:spPr>
          <a:xfrm>
            <a:off x="3052450" y="3075100"/>
            <a:ext cx="2151000" cy="7722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a:endParaRPr/>
          </a:p>
        </p:txBody>
      </p:sp>
      <p:sp>
        <p:nvSpPr>
          <p:cNvPr id="156" name="Google Shape;156;p15"/>
          <p:cNvSpPr txBox="1">
            <a:spLocks noGrp="1"/>
          </p:cNvSpPr>
          <p:nvPr>
            <p:ph type="body" idx="13"/>
          </p:nvPr>
        </p:nvSpPr>
        <p:spPr>
          <a:xfrm>
            <a:off x="2976250" y="3489625"/>
            <a:ext cx="2151000" cy="9450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SzPts val="1200"/>
              <a:buFont typeface="Inter"/>
              <a:buChar char="●"/>
              <a:defRPr/>
            </a:lvl1pPr>
            <a:lvl2pPr marL="914400" lvl="1" indent="-304800">
              <a:lnSpc>
                <a:spcPct val="115000"/>
              </a:lnSpc>
              <a:spcBef>
                <a:spcPts val="0"/>
              </a:spcBef>
              <a:spcAft>
                <a:spcPts val="0"/>
              </a:spcAft>
              <a:buSzPts val="1200"/>
              <a:buFont typeface="Inter"/>
              <a:buChar char="○"/>
              <a:defRPr/>
            </a:lvl2pPr>
            <a:lvl3pPr marL="1371600" lvl="2" indent="-304800">
              <a:lnSpc>
                <a:spcPct val="115000"/>
              </a:lnSpc>
              <a:spcBef>
                <a:spcPts val="0"/>
              </a:spcBef>
              <a:spcAft>
                <a:spcPts val="0"/>
              </a:spcAft>
              <a:buSzPts val="1200"/>
              <a:buFont typeface="Inter"/>
              <a:buChar char="■"/>
              <a:defRPr/>
            </a:lvl3pPr>
            <a:lvl4pPr marL="1828800" lvl="3" indent="-304800">
              <a:lnSpc>
                <a:spcPct val="115000"/>
              </a:lnSpc>
              <a:spcBef>
                <a:spcPts val="0"/>
              </a:spcBef>
              <a:spcAft>
                <a:spcPts val="0"/>
              </a:spcAft>
              <a:buSzPts val="1200"/>
              <a:buFont typeface="Inter"/>
              <a:buChar char="●"/>
              <a:defRPr/>
            </a:lvl4pPr>
            <a:lvl5pPr marL="2286000" lvl="4" indent="-304800">
              <a:lnSpc>
                <a:spcPct val="115000"/>
              </a:lnSpc>
              <a:spcBef>
                <a:spcPts val="0"/>
              </a:spcBef>
              <a:spcAft>
                <a:spcPts val="0"/>
              </a:spcAft>
              <a:buSzPts val="1200"/>
              <a:buFont typeface="Inter"/>
              <a:buChar char="○"/>
              <a:defRPr/>
            </a:lvl5pPr>
            <a:lvl6pPr marL="2743200" lvl="5" indent="-304800">
              <a:lnSpc>
                <a:spcPct val="115000"/>
              </a:lnSpc>
              <a:spcBef>
                <a:spcPts val="0"/>
              </a:spcBef>
              <a:spcAft>
                <a:spcPts val="0"/>
              </a:spcAft>
              <a:buSzPts val="1200"/>
              <a:buFont typeface="Inter"/>
              <a:buChar char="■"/>
              <a:defRPr/>
            </a:lvl6pPr>
            <a:lvl7pPr marL="3200400" lvl="6" indent="-304800">
              <a:lnSpc>
                <a:spcPct val="115000"/>
              </a:lnSpc>
              <a:spcBef>
                <a:spcPts val="0"/>
              </a:spcBef>
              <a:spcAft>
                <a:spcPts val="0"/>
              </a:spcAft>
              <a:buSzPts val="1200"/>
              <a:buFont typeface="Inter"/>
              <a:buChar char="●"/>
              <a:defRPr/>
            </a:lvl7pPr>
            <a:lvl8pPr marL="3657600" lvl="7" indent="-304800">
              <a:lnSpc>
                <a:spcPct val="115000"/>
              </a:lnSpc>
              <a:spcBef>
                <a:spcPts val="0"/>
              </a:spcBef>
              <a:spcAft>
                <a:spcPts val="0"/>
              </a:spcAft>
              <a:buSzPts val="1200"/>
              <a:buFont typeface="Inter"/>
              <a:buChar char="○"/>
              <a:defRPr/>
            </a:lvl8pPr>
            <a:lvl9pPr marL="4114800" lvl="8" indent="-304800">
              <a:lnSpc>
                <a:spcPct val="115000"/>
              </a:lnSpc>
              <a:spcBef>
                <a:spcPts val="0"/>
              </a:spcBef>
              <a:spcAft>
                <a:spcPts val="0"/>
              </a:spcAft>
              <a:buSzPts val="1200"/>
              <a:buFont typeface="Inter"/>
              <a:buChar char="■"/>
              <a:defRPr/>
            </a:lvl9pPr>
          </a:lstStyle>
          <a:p>
            <a:endParaRPr/>
          </a:p>
        </p:txBody>
      </p:sp>
      <p:sp>
        <p:nvSpPr>
          <p:cNvPr id="157" name="Google Shape;157;p15"/>
          <p:cNvSpPr txBox="1">
            <a:spLocks noGrp="1"/>
          </p:cNvSpPr>
          <p:nvPr>
            <p:ph type="subTitle" idx="14"/>
          </p:nvPr>
        </p:nvSpPr>
        <p:spPr>
          <a:xfrm>
            <a:off x="5637075" y="3075100"/>
            <a:ext cx="2151000" cy="7722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a:endParaRPr/>
          </a:p>
        </p:txBody>
      </p:sp>
      <p:sp>
        <p:nvSpPr>
          <p:cNvPr id="158" name="Google Shape;158;p15"/>
          <p:cNvSpPr txBox="1">
            <a:spLocks noGrp="1"/>
          </p:cNvSpPr>
          <p:nvPr>
            <p:ph type="body" idx="15"/>
          </p:nvPr>
        </p:nvSpPr>
        <p:spPr>
          <a:xfrm>
            <a:off x="5560875" y="3489625"/>
            <a:ext cx="2151000" cy="9450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SzPts val="1200"/>
              <a:buFont typeface="Inter"/>
              <a:buChar char="●"/>
              <a:defRPr/>
            </a:lvl1pPr>
            <a:lvl2pPr marL="914400" lvl="1" indent="-304800">
              <a:lnSpc>
                <a:spcPct val="115000"/>
              </a:lnSpc>
              <a:spcBef>
                <a:spcPts val="0"/>
              </a:spcBef>
              <a:spcAft>
                <a:spcPts val="0"/>
              </a:spcAft>
              <a:buSzPts val="1200"/>
              <a:buFont typeface="Inter"/>
              <a:buChar char="○"/>
              <a:defRPr/>
            </a:lvl2pPr>
            <a:lvl3pPr marL="1371600" lvl="2" indent="-304800">
              <a:lnSpc>
                <a:spcPct val="115000"/>
              </a:lnSpc>
              <a:spcBef>
                <a:spcPts val="0"/>
              </a:spcBef>
              <a:spcAft>
                <a:spcPts val="0"/>
              </a:spcAft>
              <a:buSzPts val="1200"/>
              <a:buFont typeface="Inter"/>
              <a:buChar char="■"/>
              <a:defRPr/>
            </a:lvl3pPr>
            <a:lvl4pPr marL="1828800" lvl="3" indent="-304800">
              <a:lnSpc>
                <a:spcPct val="115000"/>
              </a:lnSpc>
              <a:spcBef>
                <a:spcPts val="0"/>
              </a:spcBef>
              <a:spcAft>
                <a:spcPts val="0"/>
              </a:spcAft>
              <a:buSzPts val="1200"/>
              <a:buFont typeface="Inter"/>
              <a:buChar char="●"/>
              <a:defRPr/>
            </a:lvl4pPr>
            <a:lvl5pPr marL="2286000" lvl="4" indent="-304800">
              <a:lnSpc>
                <a:spcPct val="115000"/>
              </a:lnSpc>
              <a:spcBef>
                <a:spcPts val="0"/>
              </a:spcBef>
              <a:spcAft>
                <a:spcPts val="0"/>
              </a:spcAft>
              <a:buSzPts val="1200"/>
              <a:buFont typeface="Inter"/>
              <a:buChar char="○"/>
              <a:defRPr/>
            </a:lvl5pPr>
            <a:lvl6pPr marL="2743200" lvl="5" indent="-304800">
              <a:lnSpc>
                <a:spcPct val="115000"/>
              </a:lnSpc>
              <a:spcBef>
                <a:spcPts val="0"/>
              </a:spcBef>
              <a:spcAft>
                <a:spcPts val="0"/>
              </a:spcAft>
              <a:buSzPts val="1200"/>
              <a:buFont typeface="Inter"/>
              <a:buChar char="■"/>
              <a:defRPr/>
            </a:lvl6pPr>
            <a:lvl7pPr marL="3200400" lvl="6" indent="-304800">
              <a:lnSpc>
                <a:spcPct val="115000"/>
              </a:lnSpc>
              <a:spcBef>
                <a:spcPts val="0"/>
              </a:spcBef>
              <a:spcAft>
                <a:spcPts val="0"/>
              </a:spcAft>
              <a:buSzPts val="1200"/>
              <a:buFont typeface="Inter"/>
              <a:buChar char="●"/>
              <a:defRPr/>
            </a:lvl7pPr>
            <a:lvl8pPr marL="3657600" lvl="7" indent="-304800">
              <a:lnSpc>
                <a:spcPct val="115000"/>
              </a:lnSpc>
              <a:spcBef>
                <a:spcPts val="0"/>
              </a:spcBef>
              <a:spcAft>
                <a:spcPts val="0"/>
              </a:spcAft>
              <a:buSzPts val="1200"/>
              <a:buFont typeface="Inter"/>
              <a:buChar char="○"/>
              <a:defRPr/>
            </a:lvl8pPr>
            <a:lvl9pPr marL="4114800" lvl="8" indent="-304800">
              <a:lnSpc>
                <a:spcPct val="115000"/>
              </a:lnSpc>
              <a:spcBef>
                <a:spcPts val="0"/>
              </a:spcBef>
              <a:spcAft>
                <a:spcPts val="0"/>
              </a:spcAft>
              <a:buSzPts val="1200"/>
              <a:buFont typeface="Inter"/>
              <a:buChar char="■"/>
              <a:defRPr/>
            </a:lvl9pPr>
          </a:lstStyle>
          <a:p>
            <a:endParaRPr/>
          </a:p>
        </p:txBody>
      </p:sp>
      <p:sp>
        <p:nvSpPr>
          <p:cNvPr id="159" name="Google Shape;159;p15"/>
          <p:cNvSpPr/>
          <p:nvPr/>
        </p:nvSpPr>
        <p:spPr>
          <a:xfrm>
            <a:off x="603475"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60" name="Google Shape;160;p15"/>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dk1"/>
                </a:solidFill>
                <a:latin typeface="Inter Light"/>
                <a:ea typeface="Inter Light"/>
                <a:cs typeface="Inter Light"/>
                <a:sym typeface="Inter Light"/>
              </a:defRPr>
            </a:lvl1pPr>
            <a:lvl2pPr lvl="1" algn="ctr" rtl="0">
              <a:buNone/>
              <a:defRPr sz="800">
                <a:solidFill>
                  <a:schemeClr val="dk1"/>
                </a:solidFill>
                <a:latin typeface="Inter Light"/>
                <a:ea typeface="Inter Light"/>
                <a:cs typeface="Inter Light"/>
                <a:sym typeface="Inter Light"/>
              </a:defRPr>
            </a:lvl2pPr>
            <a:lvl3pPr lvl="2" algn="ctr" rtl="0">
              <a:buNone/>
              <a:defRPr sz="800">
                <a:solidFill>
                  <a:schemeClr val="dk1"/>
                </a:solidFill>
                <a:latin typeface="Inter Light"/>
                <a:ea typeface="Inter Light"/>
                <a:cs typeface="Inter Light"/>
                <a:sym typeface="Inter Light"/>
              </a:defRPr>
            </a:lvl3pPr>
            <a:lvl4pPr lvl="3" algn="ctr" rtl="0">
              <a:buNone/>
              <a:defRPr sz="800">
                <a:solidFill>
                  <a:schemeClr val="dk1"/>
                </a:solidFill>
                <a:latin typeface="Inter Light"/>
                <a:ea typeface="Inter Light"/>
                <a:cs typeface="Inter Light"/>
                <a:sym typeface="Inter Light"/>
              </a:defRPr>
            </a:lvl4pPr>
            <a:lvl5pPr lvl="4" algn="ctr" rtl="0">
              <a:buNone/>
              <a:defRPr sz="800">
                <a:solidFill>
                  <a:schemeClr val="dk1"/>
                </a:solidFill>
                <a:latin typeface="Inter Light"/>
                <a:ea typeface="Inter Light"/>
                <a:cs typeface="Inter Light"/>
                <a:sym typeface="Inter Light"/>
              </a:defRPr>
            </a:lvl5pPr>
            <a:lvl6pPr lvl="5" algn="ctr" rtl="0">
              <a:buNone/>
              <a:defRPr sz="800">
                <a:solidFill>
                  <a:schemeClr val="dk1"/>
                </a:solidFill>
                <a:latin typeface="Inter Light"/>
                <a:ea typeface="Inter Light"/>
                <a:cs typeface="Inter Light"/>
                <a:sym typeface="Inter Light"/>
              </a:defRPr>
            </a:lvl6pPr>
            <a:lvl7pPr lvl="6" algn="ctr" rtl="0">
              <a:buNone/>
              <a:defRPr sz="800">
                <a:solidFill>
                  <a:schemeClr val="dk1"/>
                </a:solidFill>
                <a:latin typeface="Inter Light"/>
                <a:ea typeface="Inter Light"/>
                <a:cs typeface="Inter Light"/>
                <a:sym typeface="Inter Light"/>
              </a:defRPr>
            </a:lvl7pPr>
            <a:lvl8pPr lvl="7" algn="ctr" rtl="0">
              <a:buNone/>
              <a:defRPr sz="800">
                <a:solidFill>
                  <a:schemeClr val="dk1"/>
                </a:solidFill>
                <a:latin typeface="Inter Light"/>
                <a:ea typeface="Inter Light"/>
                <a:cs typeface="Inter Light"/>
                <a:sym typeface="Inter Light"/>
              </a:defRPr>
            </a:lvl8pPr>
            <a:lvl9pPr lvl="8" algn="ctr" rtl="0">
              <a:buNone/>
              <a:defRPr sz="800">
                <a:solidFill>
                  <a:schemeClr val="dk1"/>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161" name="Google Shape;161;p15"/>
          <p:cNvSpPr/>
          <p:nvPr/>
        </p:nvSpPr>
        <p:spPr>
          <a:xfrm>
            <a:off x="1644650"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Features / Benefits">
  <p:cSld name="CUSTOM">
    <p:bg>
      <p:bgPr>
        <a:solidFill>
          <a:schemeClr val="lt1"/>
        </a:solidFill>
        <a:effectLst/>
      </p:bgPr>
    </p:bg>
    <p:spTree>
      <p:nvGrpSpPr>
        <p:cNvPr id="1" name="Shape 162"/>
        <p:cNvGrpSpPr/>
        <p:nvPr/>
      </p:nvGrpSpPr>
      <p:grpSpPr>
        <a:xfrm>
          <a:off x="0" y="0"/>
          <a:ext cx="0" cy="0"/>
          <a:chOff x="0" y="0"/>
          <a:chExt cx="0" cy="0"/>
        </a:xfrm>
      </p:grpSpPr>
      <p:sp>
        <p:nvSpPr>
          <p:cNvPr id="163" name="Google Shape;163;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164" name="Google Shape;164;p16"/>
          <p:cNvCxnSpPr/>
          <p:nvPr/>
        </p:nvCxnSpPr>
        <p:spPr>
          <a:xfrm rot="10800000">
            <a:off x="560525" y="279400"/>
            <a:ext cx="149400" cy="0"/>
          </a:xfrm>
          <a:prstGeom prst="straightConnector1">
            <a:avLst/>
          </a:prstGeom>
          <a:noFill/>
          <a:ln w="9525" cap="flat" cmpd="sng">
            <a:solidFill>
              <a:schemeClr val="dk1"/>
            </a:solidFill>
            <a:prstDash val="solid"/>
            <a:round/>
            <a:headEnd type="none" w="med" len="med"/>
            <a:tailEnd type="none" w="med" len="med"/>
          </a:ln>
        </p:spPr>
      </p:cxnSp>
      <p:sp>
        <p:nvSpPr>
          <p:cNvPr id="165" name="Google Shape;165;p16"/>
          <p:cNvSpPr txBox="1">
            <a:spLocks noGrp="1"/>
          </p:cNvSpPr>
          <p:nvPr>
            <p:ph type="title"/>
          </p:nvPr>
        </p:nvSpPr>
        <p:spPr>
          <a:xfrm>
            <a:off x="452575" y="633600"/>
            <a:ext cx="3954600" cy="13161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200"/>
              <a:buFont typeface="Inter"/>
              <a:buNone/>
              <a:defRPr b="1"/>
            </a:lvl2pPr>
            <a:lvl3pPr lvl="2">
              <a:lnSpc>
                <a:spcPct val="80000"/>
              </a:lnSpc>
              <a:spcBef>
                <a:spcPts val="0"/>
              </a:spcBef>
              <a:spcAft>
                <a:spcPts val="0"/>
              </a:spcAft>
              <a:buSzPts val="4200"/>
              <a:buFont typeface="Inter"/>
              <a:buNone/>
              <a:defRPr b="1"/>
            </a:lvl3pPr>
            <a:lvl4pPr lvl="3">
              <a:lnSpc>
                <a:spcPct val="80000"/>
              </a:lnSpc>
              <a:spcBef>
                <a:spcPts val="0"/>
              </a:spcBef>
              <a:spcAft>
                <a:spcPts val="0"/>
              </a:spcAft>
              <a:buSzPts val="4200"/>
              <a:buFont typeface="Inter"/>
              <a:buNone/>
              <a:defRPr b="1"/>
            </a:lvl4pPr>
            <a:lvl5pPr lvl="4">
              <a:lnSpc>
                <a:spcPct val="80000"/>
              </a:lnSpc>
              <a:spcBef>
                <a:spcPts val="0"/>
              </a:spcBef>
              <a:spcAft>
                <a:spcPts val="0"/>
              </a:spcAft>
              <a:buSzPts val="4200"/>
              <a:buFont typeface="Inter"/>
              <a:buNone/>
              <a:defRPr b="1"/>
            </a:lvl5pPr>
            <a:lvl6pPr lvl="5">
              <a:lnSpc>
                <a:spcPct val="80000"/>
              </a:lnSpc>
              <a:spcBef>
                <a:spcPts val="0"/>
              </a:spcBef>
              <a:spcAft>
                <a:spcPts val="0"/>
              </a:spcAft>
              <a:buSzPts val="4200"/>
              <a:buFont typeface="Inter"/>
              <a:buNone/>
              <a:defRPr b="1"/>
            </a:lvl6pPr>
            <a:lvl7pPr lvl="6">
              <a:lnSpc>
                <a:spcPct val="80000"/>
              </a:lnSpc>
              <a:spcBef>
                <a:spcPts val="0"/>
              </a:spcBef>
              <a:spcAft>
                <a:spcPts val="0"/>
              </a:spcAft>
              <a:buSzPts val="4200"/>
              <a:buFont typeface="Inter"/>
              <a:buNone/>
              <a:defRPr b="1"/>
            </a:lvl7pPr>
            <a:lvl8pPr lvl="7">
              <a:lnSpc>
                <a:spcPct val="80000"/>
              </a:lnSpc>
              <a:spcBef>
                <a:spcPts val="0"/>
              </a:spcBef>
              <a:spcAft>
                <a:spcPts val="0"/>
              </a:spcAft>
              <a:buSzPts val="4200"/>
              <a:buFont typeface="Inter"/>
              <a:buNone/>
              <a:defRPr b="1"/>
            </a:lvl8pPr>
            <a:lvl9pPr lvl="8">
              <a:lnSpc>
                <a:spcPct val="80000"/>
              </a:lnSpc>
              <a:spcBef>
                <a:spcPts val="0"/>
              </a:spcBef>
              <a:spcAft>
                <a:spcPts val="0"/>
              </a:spcAft>
              <a:buSzPts val="4200"/>
              <a:buFont typeface="Inter"/>
              <a:buNone/>
              <a:defRPr b="1"/>
            </a:lvl9pPr>
          </a:lstStyle>
          <a:p>
            <a:endParaRPr/>
          </a:p>
        </p:txBody>
      </p:sp>
      <p:sp>
        <p:nvSpPr>
          <p:cNvPr id="166" name="Google Shape;166;p16"/>
          <p:cNvSpPr txBox="1">
            <a:spLocks noGrp="1"/>
          </p:cNvSpPr>
          <p:nvPr>
            <p:ph type="body" idx="1"/>
          </p:nvPr>
        </p:nvSpPr>
        <p:spPr>
          <a:xfrm>
            <a:off x="560525" y="1966775"/>
            <a:ext cx="3212700" cy="2080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Inter"/>
              <a:buChar char="●"/>
              <a:defRPr/>
            </a:lvl1pPr>
            <a:lvl2pPr marL="914400" lvl="1" indent="-304800">
              <a:spcBef>
                <a:spcPts val="0"/>
              </a:spcBef>
              <a:spcAft>
                <a:spcPts val="0"/>
              </a:spcAft>
              <a:buSzPts val="1200"/>
              <a:buFont typeface="Inter"/>
              <a:buChar char="○"/>
              <a:defRPr/>
            </a:lvl2pPr>
            <a:lvl3pPr marL="1371600" lvl="2" indent="-304800">
              <a:spcBef>
                <a:spcPts val="0"/>
              </a:spcBef>
              <a:spcAft>
                <a:spcPts val="0"/>
              </a:spcAft>
              <a:buSzPts val="1200"/>
              <a:buFont typeface="Inter"/>
              <a:buChar char="■"/>
              <a:defRPr/>
            </a:lvl3pPr>
            <a:lvl4pPr marL="1828800" lvl="3" indent="-304800">
              <a:spcBef>
                <a:spcPts val="0"/>
              </a:spcBef>
              <a:spcAft>
                <a:spcPts val="0"/>
              </a:spcAft>
              <a:buSzPts val="1200"/>
              <a:buFont typeface="Inter"/>
              <a:buChar char="●"/>
              <a:defRPr/>
            </a:lvl4pPr>
            <a:lvl5pPr marL="2286000" lvl="4" indent="-304800">
              <a:spcBef>
                <a:spcPts val="0"/>
              </a:spcBef>
              <a:spcAft>
                <a:spcPts val="0"/>
              </a:spcAft>
              <a:buSzPts val="1200"/>
              <a:buFont typeface="Inter"/>
              <a:buChar char="○"/>
              <a:defRPr/>
            </a:lvl5pPr>
            <a:lvl6pPr marL="2743200" lvl="5" indent="-304800">
              <a:spcBef>
                <a:spcPts val="0"/>
              </a:spcBef>
              <a:spcAft>
                <a:spcPts val="0"/>
              </a:spcAft>
              <a:buSzPts val="1200"/>
              <a:buFont typeface="Inter"/>
              <a:buChar char="■"/>
              <a:defRPr/>
            </a:lvl6pPr>
            <a:lvl7pPr marL="3200400" lvl="6" indent="-304800">
              <a:spcBef>
                <a:spcPts val="0"/>
              </a:spcBef>
              <a:spcAft>
                <a:spcPts val="0"/>
              </a:spcAft>
              <a:buSzPts val="1200"/>
              <a:buFont typeface="Inter"/>
              <a:buChar char="●"/>
              <a:defRPr/>
            </a:lvl7pPr>
            <a:lvl8pPr marL="3657600" lvl="7" indent="-304800">
              <a:spcBef>
                <a:spcPts val="0"/>
              </a:spcBef>
              <a:spcAft>
                <a:spcPts val="0"/>
              </a:spcAft>
              <a:buSzPts val="1200"/>
              <a:buFont typeface="Inter"/>
              <a:buChar char="○"/>
              <a:defRPr/>
            </a:lvl8pPr>
            <a:lvl9pPr marL="4114800" lvl="8" indent="-304800">
              <a:spcBef>
                <a:spcPts val="0"/>
              </a:spcBef>
              <a:spcAft>
                <a:spcPts val="0"/>
              </a:spcAft>
              <a:buSzPts val="1200"/>
              <a:buFont typeface="Inter"/>
              <a:buChar char="■"/>
              <a:defRPr/>
            </a:lvl9pPr>
          </a:lstStyle>
          <a:p>
            <a:endParaRPr/>
          </a:p>
        </p:txBody>
      </p:sp>
      <p:sp>
        <p:nvSpPr>
          <p:cNvPr id="167" name="Google Shape;167;p16"/>
          <p:cNvSpPr/>
          <p:nvPr/>
        </p:nvSpPr>
        <p:spPr>
          <a:xfrm>
            <a:off x="603475"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68" name="Google Shape;168;p16"/>
          <p:cNvSpPr txBox="1">
            <a:spLocks noGrp="1"/>
          </p:cNvSpPr>
          <p:nvPr>
            <p:ph type="sldNum" idx="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accent2"/>
                </a:solidFill>
                <a:latin typeface="Inter Light"/>
                <a:ea typeface="Inter Light"/>
                <a:cs typeface="Inter Light"/>
                <a:sym typeface="Inter Light"/>
              </a:defRPr>
            </a:lvl1pPr>
            <a:lvl2pPr lvl="1" algn="ctr" rtl="0">
              <a:buNone/>
              <a:defRPr sz="800">
                <a:solidFill>
                  <a:schemeClr val="accent2"/>
                </a:solidFill>
                <a:latin typeface="Inter Light"/>
                <a:ea typeface="Inter Light"/>
                <a:cs typeface="Inter Light"/>
                <a:sym typeface="Inter Light"/>
              </a:defRPr>
            </a:lvl2pPr>
            <a:lvl3pPr lvl="2" algn="ctr" rtl="0">
              <a:buNone/>
              <a:defRPr sz="800">
                <a:solidFill>
                  <a:schemeClr val="accent2"/>
                </a:solidFill>
                <a:latin typeface="Inter Light"/>
                <a:ea typeface="Inter Light"/>
                <a:cs typeface="Inter Light"/>
                <a:sym typeface="Inter Light"/>
              </a:defRPr>
            </a:lvl3pPr>
            <a:lvl4pPr lvl="3" algn="ctr" rtl="0">
              <a:buNone/>
              <a:defRPr sz="800">
                <a:solidFill>
                  <a:schemeClr val="accent2"/>
                </a:solidFill>
                <a:latin typeface="Inter Light"/>
                <a:ea typeface="Inter Light"/>
                <a:cs typeface="Inter Light"/>
                <a:sym typeface="Inter Light"/>
              </a:defRPr>
            </a:lvl4pPr>
            <a:lvl5pPr lvl="4" algn="ctr" rtl="0">
              <a:buNone/>
              <a:defRPr sz="800">
                <a:solidFill>
                  <a:schemeClr val="accent2"/>
                </a:solidFill>
                <a:latin typeface="Inter Light"/>
                <a:ea typeface="Inter Light"/>
                <a:cs typeface="Inter Light"/>
                <a:sym typeface="Inter Light"/>
              </a:defRPr>
            </a:lvl5pPr>
            <a:lvl6pPr lvl="5" algn="ctr" rtl="0">
              <a:buNone/>
              <a:defRPr sz="800">
                <a:solidFill>
                  <a:schemeClr val="accent2"/>
                </a:solidFill>
                <a:latin typeface="Inter Light"/>
                <a:ea typeface="Inter Light"/>
                <a:cs typeface="Inter Light"/>
                <a:sym typeface="Inter Light"/>
              </a:defRPr>
            </a:lvl6pPr>
            <a:lvl7pPr lvl="6" algn="ctr" rtl="0">
              <a:buNone/>
              <a:defRPr sz="800">
                <a:solidFill>
                  <a:schemeClr val="accent2"/>
                </a:solidFill>
                <a:latin typeface="Inter Light"/>
                <a:ea typeface="Inter Light"/>
                <a:cs typeface="Inter Light"/>
                <a:sym typeface="Inter Light"/>
              </a:defRPr>
            </a:lvl7pPr>
            <a:lvl8pPr lvl="7" algn="ctr" rtl="0">
              <a:buNone/>
              <a:defRPr sz="800">
                <a:solidFill>
                  <a:schemeClr val="accent2"/>
                </a:solidFill>
                <a:latin typeface="Inter Light"/>
                <a:ea typeface="Inter Light"/>
                <a:cs typeface="Inter Light"/>
                <a:sym typeface="Inter Light"/>
              </a:defRPr>
            </a:lvl8pPr>
            <a:lvl9pPr lvl="8" algn="ctr" rtl="0">
              <a:buNone/>
              <a:defRPr sz="800">
                <a:solidFill>
                  <a:schemeClr val="accent2"/>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169" name="Google Shape;169;p16"/>
          <p:cNvSpPr/>
          <p:nvPr/>
        </p:nvSpPr>
        <p:spPr>
          <a:xfrm>
            <a:off x="1644650"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Images">
  <p:cSld name="CUSTOM_1">
    <p:bg>
      <p:bgPr>
        <a:solidFill>
          <a:schemeClr val="dk2"/>
        </a:solidFill>
        <a:effectLst/>
      </p:bgPr>
    </p:bg>
    <p:spTree>
      <p:nvGrpSpPr>
        <p:cNvPr id="1" name="Shape 170"/>
        <p:cNvGrpSpPr/>
        <p:nvPr/>
      </p:nvGrpSpPr>
      <p:grpSpPr>
        <a:xfrm>
          <a:off x="0" y="0"/>
          <a:ext cx="0" cy="0"/>
          <a:chOff x="0" y="0"/>
          <a:chExt cx="0" cy="0"/>
        </a:xfrm>
      </p:grpSpPr>
      <p:sp>
        <p:nvSpPr>
          <p:cNvPr id="171" name="Google Shape;171;p17"/>
          <p:cNvSpPr>
            <a:spLocks noGrp="1"/>
          </p:cNvSpPr>
          <p:nvPr>
            <p:ph type="pic" idx="2"/>
          </p:nvPr>
        </p:nvSpPr>
        <p:spPr>
          <a:xfrm>
            <a:off x="211850" y="203250"/>
            <a:ext cx="4292400" cy="4737000"/>
          </a:xfrm>
          <a:prstGeom prst="roundRect">
            <a:avLst>
              <a:gd name="adj" fmla="val 3358"/>
            </a:avLst>
          </a:prstGeom>
          <a:noFill/>
          <a:ln>
            <a:noFill/>
          </a:ln>
        </p:spPr>
      </p:sp>
      <p:sp>
        <p:nvSpPr>
          <p:cNvPr id="172" name="Google Shape;172;p17"/>
          <p:cNvSpPr>
            <a:spLocks noGrp="1"/>
          </p:cNvSpPr>
          <p:nvPr>
            <p:ph type="pic" idx="3"/>
          </p:nvPr>
        </p:nvSpPr>
        <p:spPr>
          <a:xfrm>
            <a:off x="4639750" y="203250"/>
            <a:ext cx="4292400" cy="4737000"/>
          </a:xfrm>
          <a:prstGeom prst="roundRect">
            <a:avLst>
              <a:gd name="adj" fmla="val 3358"/>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e Competition">
  <p:cSld name="CUSTOM_2">
    <p:bg>
      <p:bgPr>
        <a:solidFill>
          <a:schemeClr val="lt1"/>
        </a:solidFill>
        <a:effectLst/>
      </p:bgPr>
    </p:bg>
    <p:spTree>
      <p:nvGrpSpPr>
        <p:cNvPr id="1" name="Shape 173"/>
        <p:cNvGrpSpPr/>
        <p:nvPr/>
      </p:nvGrpSpPr>
      <p:grpSpPr>
        <a:xfrm>
          <a:off x="0" y="0"/>
          <a:ext cx="0" cy="0"/>
          <a:chOff x="0" y="0"/>
          <a:chExt cx="0" cy="0"/>
        </a:xfrm>
      </p:grpSpPr>
      <p:sp>
        <p:nvSpPr>
          <p:cNvPr id="174" name="Google Shape;174;p18"/>
          <p:cNvSpPr>
            <a:spLocks noGrp="1"/>
          </p:cNvSpPr>
          <p:nvPr>
            <p:ph type="pic" idx="2"/>
          </p:nvPr>
        </p:nvSpPr>
        <p:spPr>
          <a:xfrm>
            <a:off x="4014725" y="557375"/>
            <a:ext cx="1374300" cy="1471500"/>
          </a:xfrm>
          <a:prstGeom prst="roundRect">
            <a:avLst>
              <a:gd name="adj" fmla="val 7582"/>
            </a:avLst>
          </a:prstGeom>
          <a:noFill/>
          <a:ln>
            <a:noFill/>
          </a:ln>
        </p:spPr>
      </p:sp>
      <p:sp>
        <p:nvSpPr>
          <p:cNvPr id="175" name="Google Shape;175;p18"/>
          <p:cNvSpPr>
            <a:spLocks noGrp="1"/>
          </p:cNvSpPr>
          <p:nvPr>
            <p:ph type="pic" idx="3"/>
          </p:nvPr>
        </p:nvSpPr>
        <p:spPr>
          <a:xfrm>
            <a:off x="5688575" y="557375"/>
            <a:ext cx="1374300" cy="1471500"/>
          </a:xfrm>
          <a:prstGeom prst="roundRect">
            <a:avLst>
              <a:gd name="adj" fmla="val 7582"/>
            </a:avLst>
          </a:prstGeom>
          <a:noFill/>
          <a:ln>
            <a:noFill/>
          </a:ln>
        </p:spPr>
      </p:sp>
      <p:sp>
        <p:nvSpPr>
          <p:cNvPr id="176" name="Google Shape;176;p18"/>
          <p:cNvSpPr>
            <a:spLocks noGrp="1"/>
          </p:cNvSpPr>
          <p:nvPr>
            <p:ph type="pic" idx="4"/>
          </p:nvPr>
        </p:nvSpPr>
        <p:spPr>
          <a:xfrm>
            <a:off x="7362425" y="557375"/>
            <a:ext cx="1374300" cy="1471500"/>
          </a:xfrm>
          <a:prstGeom prst="roundRect">
            <a:avLst>
              <a:gd name="adj" fmla="val 7582"/>
            </a:avLst>
          </a:prstGeom>
          <a:noFill/>
          <a:ln>
            <a:noFill/>
          </a:ln>
        </p:spPr>
      </p:sp>
      <p:sp>
        <p:nvSpPr>
          <p:cNvPr id="177" name="Google Shape;177;p18"/>
          <p:cNvSpPr>
            <a:spLocks noGrp="1"/>
          </p:cNvSpPr>
          <p:nvPr>
            <p:ph type="pic" idx="5"/>
          </p:nvPr>
        </p:nvSpPr>
        <p:spPr>
          <a:xfrm>
            <a:off x="4014725" y="2644475"/>
            <a:ext cx="1374300" cy="1471500"/>
          </a:xfrm>
          <a:prstGeom prst="roundRect">
            <a:avLst>
              <a:gd name="adj" fmla="val 7582"/>
            </a:avLst>
          </a:prstGeom>
          <a:noFill/>
          <a:ln>
            <a:noFill/>
          </a:ln>
        </p:spPr>
      </p:sp>
      <p:sp>
        <p:nvSpPr>
          <p:cNvPr id="178" name="Google Shape;178;p18"/>
          <p:cNvSpPr>
            <a:spLocks noGrp="1"/>
          </p:cNvSpPr>
          <p:nvPr>
            <p:ph type="pic" idx="6"/>
          </p:nvPr>
        </p:nvSpPr>
        <p:spPr>
          <a:xfrm>
            <a:off x="5688575" y="2644475"/>
            <a:ext cx="1374300" cy="1471500"/>
          </a:xfrm>
          <a:prstGeom prst="roundRect">
            <a:avLst>
              <a:gd name="adj" fmla="val 7582"/>
            </a:avLst>
          </a:prstGeom>
          <a:noFill/>
          <a:ln>
            <a:noFill/>
          </a:ln>
        </p:spPr>
      </p:sp>
      <p:sp>
        <p:nvSpPr>
          <p:cNvPr id="179" name="Google Shape;179;p18"/>
          <p:cNvSpPr>
            <a:spLocks noGrp="1"/>
          </p:cNvSpPr>
          <p:nvPr>
            <p:ph type="pic" idx="7"/>
          </p:nvPr>
        </p:nvSpPr>
        <p:spPr>
          <a:xfrm>
            <a:off x="7362425" y="2644475"/>
            <a:ext cx="1374300" cy="1471500"/>
          </a:xfrm>
          <a:prstGeom prst="roundRect">
            <a:avLst>
              <a:gd name="adj" fmla="val 7582"/>
            </a:avLst>
          </a:prstGeom>
          <a:noFill/>
          <a:ln>
            <a:noFill/>
          </a:ln>
        </p:spPr>
      </p:sp>
      <p:cxnSp>
        <p:nvCxnSpPr>
          <p:cNvPr id="180" name="Google Shape;180;p18"/>
          <p:cNvCxnSpPr/>
          <p:nvPr/>
        </p:nvCxnSpPr>
        <p:spPr>
          <a:xfrm rot="10800000">
            <a:off x="560525" y="279400"/>
            <a:ext cx="149400" cy="0"/>
          </a:xfrm>
          <a:prstGeom prst="straightConnector1">
            <a:avLst/>
          </a:prstGeom>
          <a:noFill/>
          <a:ln w="9525" cap="flat" cmpd="sng">
            <a:solidFill>
              <a:schemeClr val="dk1"/>
            </a:solidFill>
            <a:prstDash val="solid"/>
            <a:round/>
            <a:headEnd type="none" w="med" len="med"/>
            <a:tailEnd type="none" w="med" len="med"/>
          </a:ln>
        </p:spPr>
      </p:cxnSp>
      <p:sp>
        <p:nvSpPr>
          <p:cNvPr id="181" name="Google Shape;181;p18"/>
          <p:cNvSpPr txBox="1">
            <a:spLocks noGrp="1"/>
          </p:cNvSpPr>
          <p:nvPr>
            <p:ph type="title"/>
          </p:nvPr>
        </p:nvSpPr>
        <p:spPr>
          <a:xfrm>
            <a:off x="452575" y="596800"/>
            <a:ext cx="3262500" cy="13596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sz="4800" b="1"/>
            </a:lvl2pPr>
            <a:lvl3pPr lvl="2">
              <a:lnSpc>
                <a:spcPct val="80000"/>
              </a:lnSpc>
              <a:spcBef>
                <a:spcPts val="0"/>
              </a:spcBef>
              <a:spcAft>
                <a:spcPts val="0"/>
              </a:spcAft>
              <a:buSzPts val="4800"/>
              <a:buFont typeface="Inter"/>
              <a:buNone/>
              <a:defRPr sz="4800" b="1"/>
            </a:lvl3pPr>
            <a:lvl4pPr lvl="3">
              <a:lnSpc>
                <a:spcPct val="80000"/>
              </a:lnSpc>
              <a:spcBef>
                <a:spcPts val="0"/>
              </a:spcBef>
              <a:spcAft>
                <a:spcPts val="0"/>
              </a:spcAft>
              <a:buSzPts val="4800"/>
              <a:buFont typeface="Inter"/>
              <a:buNone/>
              <a:defRPr sz="4800" b="1"/>
            </a:lvl4pPr>
            <a:lvl5pPr lvl="4">
              <a:lnSpc>
                <a:spcPct val="80000"/>
              </a:lnSpc>
              <a:spcBef>
                <a:spcPts val="0"/>
              </a:spcBef>
              <a:spcAft>
                <a:spcPts val="0"/>
              </a:spcAft>
              <a:buSzPts val="4800"/>
              <a:buFont typeface="Inter"/>
              <a:buNone/>
              <a:defRPr sz="4800" b="1"/>
            </a:lvl5pPr>
            <a:lvl6pPr lvl="5">
              <a:lnSpc>
                <a:spcPct val="80000"/>
              </a:lnSpc>
              <a:spcBef>
                <a:spcPts val="0"/>
              </a:spcBef>
              <a:spcAft>
                <a:spcPts val="0"/>
              </a:spcAft>
              <a:buSzPts val="4800"/>
              <a:buFont typeface="Inter"/>
              <a:buNone/>
              <a:defRPr sz="4800" b="1"/>
            </a:lvl6pPr>
            <a:lvl7pPr lvl="6">
              <a:lnSpc>
                <a:spcPct val="80000"/>
              </a:lnSpc>
              <a:spcBef>
                <a:spcPts val="0"/>
              </a:spcBef>
              <a:spcAft>
                <a:spcPts val="0"/>
              </a:spcAft>
              <a:buSzPts val="4800"/>
              <a:buFont typeface="Inter"/>
              <a:buNone/>
              <a:defRPr sz="4800" b="1"/>
            </a:lvl7pPr>
            <a:lvl8pPr lvl="7">
              <a:lnSpc>
                <a:spcPct val="80000"/>
              </a:lnSpc>
              <a:spcBef>
                <a:spcPts val="0"/>
              </a:spcBef>
              <a:spcAft>
                <a:spcPts val="0"/>
              </a:spcAft>
              <a:buSzPts val="4800"/>
              <a:buFont typeface="Inter"/>
              <a:buNone/>
              <a:defRPr sz="4800" b="1"/>
            </a:lvl8pPr>
            <a:lvl9pPr lvl="8">
              <a:lnSpc>
                <a:spcPct val="80000"/>
              </a:lnSpc>
              <a:spcBef>
                <a:spcPts val="0"/>
              </a:spcBef>
              <a:spcAft>
                <a:spcPts val="0"/>
              </a:spcAft>
              <a:buSzPts val="4800"/>
              <a:buFont typeface="Inter"/>
              <a:buNone/>
              <a:defRPr sz="4800" b="1"/>
            </a:lvl9pPr>
          </a:lstStyle>
          <a:p>
            <a:endParaRPr/>
          </a:p>
        </p:txBody>
      </p:sp>
      <p:sp>
        <p:nvSpPr>
          <p:cNvPr id="182" name="Google Shape;182;p18"/>
          <p:cNvSpPr txBox="1">
            <a:spLocks noGrp="1"/>
          </p:cNvSpPr>
          <p:nvPr>
            <p:ph type="subTitle" idx="1"/>
          </p:nvPr>
        </p:nvSpPr>
        <p:spPr>
          <a:xfrm>
            <a:off x="452575" y="1956400"/>
            <a:ext cx="2616000" cy="6273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a:endParaRPr/>
          </a:p>
        </p:txBody>
      </p:sp>
      <p:sp>
        <p:nvSpPr>
          <p:cNvPr id="183" name="Google Shape;183;p18"/>
          <p:cNvSpPr txBox="1">
            <a:spLocks noGrp="1"/>
          </p:cNvSpPr>
          <p:nvPr>
            <p:ph type="body" idx="8"/>
          </p:nvPr>
        </p:nvSpPr>
        <p:spPr>
          <a:xfrm>
            <a:off x="467825" y="2583700"/>
            <a:ext cx="3247200" cy="9450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SzPts val="1200"/>
              <a:buFont typeface="Inter"/>
              <a:buChar char="●"/>
              <a:defRPr/>
            </a:lvl1pPr>
            <a:lvl2pPr marL="914400" lvl="1" indent="-304800">
              <a:lnSpc>
                <a:spcPct val="115000"/>
              </a:lnSpc>
              <a:spcBef>
                <a:spcPts val="0"/>
              </a:spcBef>
              <a:spcAft>
                <a:spcPts val="0"/>
              </a:spcAft>
              <a:buSzPts val="1200"/>
              <a:buFont typeface="Inter"/>
              <a:buChar char="○"/>
              <a:defRPr/>
            </a:lvl2pPr>
            <a:lvl3pPr marL="1371600" lvl="2" indent="-304800">
              <a:lnSpc>
                <a:spcPct val="115000"/>
              </a:lnSpc>
              <a:spcBef>
                <a:spcPts val="0"/>
              </a:spcBef>
              <a:spcAft>
                <a:spcPts val="0"/>
              </a:spcAft>
              <a:buSzPts val="1200"/>
              <a:buFont typeface="Inter"/>
              <a:buChar char="■"/>
              <a:defRPr/>
            </a:lvl3pPr>
            <a:lvl4pPr marL="1828800" lvl="3" indent="-304800">
              <a:lnSpc>
                <a:spcPct val="115000"/>
              </a:lnSpc>
              <a:spcBef>
                <a:spcPts val="0"/>
              </a:spcBef>
              <a:spcAft>
                <a:spcPts val="0"/>
              </a:spcAft>
              <a:buSzPts val="1200"/>
              <a:buFont typeface="Inter"/>
              <a:buChar char="●"/>
              <a:defRPr/>
            </a:lvl4pPr>
            <a:lvl5pPr marL="2286000" lvl="4" indent="-304800">
              <a:lnSpc>
                <a:spcPct val="115000"/>
              </a:lnSpc>
              <a:spcBef>
                <a:spcPts val="0"/>
              </a:spcBef>
              <a:spcAft>
                <a:spcPts val="0"/>
              </a:spcAft>
              <a:buSzPts val="1200"/>
              <a:buFont typeface="Inter"/>
              <a:buChar char="○"/>
              <a:defRPr/>
            </a:lvl5pPr>
            <a:lvl6pPr marL="2743200" lvl="5" indent="-304800">
              <a:lnSpc>
                <a:spcPct val="115000"/>
              </a:lnSpc>
              <a:spcBef>
                <a:spcPts val="0"/>
              </a:spcBef>
              <a:spcAft>
                <a:spcPts val="0"/>
              </a:spcAft>
              <a:buSzPts val="1200"/>
              <a:buFont typeface="Inter"/>
              <a:buChar char="■"/>
              <a:defRPr/>
            </a:lvl6pPr>
            <a:lvl7pPr marL="3200400" lvl="6" indent="-304800">
              <a:lnSpc>
                <a:spcPct val="115000"/>
              </a:lnSpc>
              <a:spcBef>
                <a:spcPts val="0"/>
              </a:spcBef>
              <a:spcAft>
                <a:spcPts val="0"/>
              </a:spcAft>
              <a:buSzPts val="1200"/>
              <a:buFont typeface="Inter"/>
              <a:buChar char="●"/>
              <a:defRPr/>
            </a:lvl7pPr>
            <a:lvl8pPr marL="3657600" lvl="7" indent="-304800">
              <a:lnSpc>
                <a:spcPct val="115000"/>
              </a:lnSpc>
              <a:spcBef>
                <a:spcPts val="0"/>
              </a:spcBef>
              <a:spcAft>
                <a:spcPts val="0"/>
              </a:spcAft>
              <a:buSzPts val="1200"/>
              <a:buFont typeface="Inter"/>
              <a:buChar char="○"/>
              <a:defRPr/>
            </a:lvl8pPr>
            <a:lvl9pPr marL="4114800" lvl="8" indent="-304800">
              <a:lnSpc>
                <a:spcPct val="115000"/>
              </a:lnSpc>
              <a:spcBef>
                <a:spcPts val="0"/>
              </a:spcBef>
              <a:spcAft>
                <a:spcPts val="0"/>
              </a:spcAft>
              <a:buSzPts val="1200"/>
              <a:buFont typeface="Inter"/>
              <a:buChar char="■"/>
              <a:defRPr/>
            </a:lvl9pPr>
          </a:lstStyle>
          <a:p>
            <a:endParaRPr/>
          </a:p>
        </p:txBody>
      </p:sp>
      <p:sp>
        <p:nvSpPr>
          <p:cNvPr id="184" name="Google Shape;184;p18"/>
          <p:cNvSpPr txBox="1">
            <a:spLocks noGrp="1"/>
          </p:cNvSpPr>
          <p:nvPr>
            <p:ph type="subTitle" idx="9"/>
          </p:nvPr>
        </p:nvSpPr>
        <p:spPr>
          <a:xfrm>
            <a:off x="4014725" y="2028875"/>
            <a:ext cx="1374300" cy="627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a:endParaRPr/>
          </a:p>
        </p:txBody>
      </p:sp>
      <p:sp>
        <p:nvSpPr>
          <p:cNvPr id="185" name="Google Shape;185;p18"/>
          <p:cNvSpPr txBox="1">
            <a:spLocks noGrp="1"/>
          </p:cNvSpPr>
          <p:nvPr>
            <p:ph type="subTitle" idx="13"/>
          </p:nvPr>
        </p:nvSpPr>
        <p:spPr>
          <a:xfrm>
            <a:off x="5688575" y="2028875"/>
            <a:ext cx="1374300" cy="627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a:endParaRPr/>
          </a:p>
        </p:txBody>
      </p:sp>
      <p:sp>
        <p:nvSpPr>
          <p:cNvPr id="186" name="Google Shape;186;p18"/>
          <p:cNvSpPr txBox="1">
            <a:spLocks noGrp="1"/>
          </p:cNvSpPr>
          <p:nvPr>
            <p:ph type="subTitle" idx="14"/>
          </p:nvPr>
        </p:nvSpPr>
        <p:spPr>
          <a:xfrm>
            <a:off x="7362425" y="2028875"/>
            <a:ext cx="1374300" cy="627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a:endParaRPr/>
          </a:p>
        </p:txBody>
      </p:sp>
      <p:sp>
        <p:nvSpPr>
          <p:cNvPr id="187" name="Google Shape;187;p18"/>
          <p:cNvSpPr txBox="1">
            <a:spLocks noGrp="1"/>
          </p:cNvSpPr>
          <p:nvPr>
            <p:ph type="subTitle" idx="15"/>
          </p:nvPr>
        </p:nvSpPr>
        <p:spPr>
          <a:xfrm>
            <a:off x="4014725" y="4067725"/>
            <a:ext cx="1374300" cy="627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a:endParaRPr/>
          </a:p>
        </p:txBody>
      </p:sp>
      <p:sp>
        <p:nvSpPr>
          <p:cNvPr id="188" name="Google Shape;188;p18"/>
          <p:cNvSpPr txBox="1">
            <a:spLocks noGrp="1"/>
          </p:cNvSpPr>
          <p:nvPr>
            <p:ph type="subTitle" idx="16"/>
          </p:nvPr>
        </p:nvSpPr>
        <p:spPr>
          <a:xfrm>
            <a:off x="5688575" y="4067725"/>
            <a:ext cx="1374300" cy="627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a:endParaRPr/>
          </a:p>
        </p:txBody>
      </p:sp>
      <p:sp>
        <p:nvSpPr>
          <p:cNvPr id="189" name="Google Shape;189;p18"/>
          <p:cNvSpPr txBox="1">
            <a:spLocks noGrp="1"/>
          </p:cNvSpPr>
          <p:nvPr>
            <p:ph type="subTitle" idx="17"/>
          </p:nvPr>
        </p:nvSpPr>
        <p:spPr>
          <a:xfrm>
            <a:off x="7362425" y="4067725"/>
            <a:ext cx="1374300" cy="627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a:endParaRPr/>
          </a:p>
        </p:txBody>
      </p:sp>
      <p:sp>
        <p:nvSpPr>
          <p:cNvPr id="190" name="Google Shape;190;p18"/>
          <p:cNvSpPr/>
          <p:nvPr/>
        </p:nvSpPr>
        <p:spPr>
          <a:xfrm>
            <a:off x="603475"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91" name="Google Shape;191;p18"/>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dk1"/>
                </a:solidFill>
                <a:latin typeface="Inter Light"/>
                <a:ea typeface="Inter Light"/>
                <a:cs typeface="Inter Light"/>
                <a:sym typeface="Inter Light"/>
              </a:defRPr>
            </a:lvl1pPr>
            <a:lvl2pPr lvl="1" algn="ctr" rtl="0">
              <a:buNone/>
              <a:defRPr sz="800">
                <a:solidFill>
                  <a:schemeClr val="dk1"/>
                </a:solidFill>
                <a:latin typeface="Inter Light"/>
                <a:ea typeface="Inter Light"/>
                <a:cs typeface="Inter Light"/>
                <a:sym typeface="Inter Light"/>
              </a:defRPr>
            </a:lvl2pPr>
            <a:lvl3pPr lvl="2" algn="ctr" rtl="0">
              <a:buNone/>
              <a:defRPr sz="800">
                <a:solidFill>
                  <a:schemeClr val="dk1"/>
                </a:solidFill>
                <a:latin typeface="Inter Light"/>
                <a:ea typeface="Inter Light"/>
                <a:cs typeface="Inter Light"/>
                <a:sym typeface="Inter Light"/>
              </a:defRPr>
            </a:lvl3pPr>
            <a:lvl4pPr lvl="3" algn="ctr" rtl="0">
              <a:buNone/>
              <a:defRPr sz="800">
                <a:solidFill>
                  <a:schemeClr val="dk1"/>
                </a:solidFill>
                <a:latin typeface="Inter Light"/>
                <a:ea typeface="Inter Light"/>
                <a:cs typeface="Inter Light"/>
                <a:sym typeface="Inter Light"/>
              </a:defRPr>
            </a:lvl4pPr>
            <a:lvl5pPr lvl="4" algn="ctr" rtl="0">
              <a:buNone/>
              <a:defRPr sz="800">
                <a:solidFill>
                  <a:schemeClr val="dk1"/>
                </a:solidFill>
                <a:latin typeface="Inter Light"/>
                <a:ea typeface="Inter Light"/>
                <a:cs typeface="Inter Light"/>
                <a:sym typeface="Inter Light"/>
              </a:defRPr>
            </a:lvl5pPr>
            <a:lvl6pPr lvl="5" algn="ctr" rtl="0">
              <a:buNone/>
              <a:defRPr sz="800">
                <a:solidFill>
                  <a:schemeClr val="dk1"/>
                </a:solidFill>
                <a:latin typeface="Inter Light"/>
                <a:ea typeface="Inter Light"/>
                <a:cs typeface="Inter Light"/>
                <a:sym typeface="Inter Light"/>
              </a:defRPr>
            </a:lvl6pPr>
            <a:lvl7pPr lvl="6" algn="ctr" rtl="0">
              <a:buNone/>
              <a:defRPr sz="800">
                <a:solidFill>
                  <a:schemeClr val="dk1"/>
                </a:solidFill>
                <a:latin typeface="Inter Light"/>
                <a:ea typeface="Inter Light"/>
                <a:cs typeface="Inter Light"/>
                <a:sym typeface="Inter Light"/>
              </a:defRPr>
            </a:lvl7pPr>
            <a:lvl8pPr lvl="7" algn="ctr" rtl="0">
              <a:buNone/>
              <a:defRPr sz="800">
                <a:solidFill>
                  <a:schemeClr val="dk1"/>
                </a:solidFill>
                <a:latin typeface="Inter Light"/>
                <a:ea typeface="Inter Light"/>
                <a:cs typeface="Inter Light"/>
                <a:sym typeface="Inter Light"/>
              </a:defRPr>
            </a:lvl8pPr>
            <a:lvl9pPr lvl="8" algn="ctr" rtl="0">
              <a:buNone/>
              <a:defRPr sz="800">
                <a:solidFill>
                  <a:schemeClr val="dk1"/>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192" name="Google Shape;192;p18"/>
          <p:cNvSpPr/>
          <p:nvPr/>
        </p:nvSpPr>
        <p:spPr>
          <a:xfrm>
            <a:off x="1644650"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Image Gallery">
  <p:cSld name="CUSTOM_1_1">
    <p:bg>
      <p:bgPr>
        <a:solidFill>
          <a:schemeClr val="dk2"/>
        </a:solidFill>
        <a:effectLst/>
      </p:bgPr>
    </p:bg>
    <p:spTree>
      <p:nvGrpSpPr>
        <p:cNvPr id="1" name="Shape 193"/>
        <p:cNvGrpSpPr/>
        <p:nvPr/>
      </p:nvGrpSpPr>
      <p:grpSpPr>
        <a:xfrm>
          <a:off x="0" y="0"/>
          <a:ext cx="0" cy="0"/>
          <a:chOff x="0" y="0"/>
          <a:chExt cx="0" cy="0"/>
        </a:xfrm>
      </p:grpSpPr>
      <p:sp>
        <p:nvSpPr>
          <p:cNvPr id="194" name="Google Shape;194;p19"/>
          <p:cNvSpPr>
            <a:spLocks noGrp="1"/>
          </p:cNvSpPr>
          <p:nvPr>
            <p:ph type="pic" idx="2"/>
          </p:nvPr>
        </p:nvSpPr>
        <p:spPr>
          <a:xfrm>
            <a:off x="228625" y="592625"/>
            <a:ext cx="2205000" cy="1215600"/>
          </a:xfrm>
          <a:prstGeom prst="roundRect">
            <a:avLst>
              <a:gd name="adj" fmla="val 3655"/>
            </a:avLst>
          </a:prstGeom>
          <a:noFill/>
          <a:ln>
            <a:noFill/>
          </a:ln>
        </p:spPr>
      </p:sp>
      <p:sp>
        <p:nvSpPr>
          <p:cNvPr id="195" name="Google Shape;195;p19"/>
          <p:cNvSpPr>
            <a:spLocks noGrp="1"/>
          </p:cNvSpPr>
          <p:nvPr>
            <p:ph type="pic" idx="3"/>
          </p:nvPr>
        </p:nvSpPr>
        <p:spPr>
          <a:xfrm>
            <a:off x="3931925" y="592625"/>
            <a:ext cx="2205000" cy="1215600"/>
          </a:xfrm>
          <a:prstGeom prst="roundRect">
            <a:avLst>
              <a:gd name="adj" fmla="val 3655"/>
            </a:avLst>
          </a:prstGeom>
          <a:noFill/>
          <a:ln>
            <a:noFill/>
          </a:ln>
        </p:spPr>
      </p:sp>
      <p:sp>
        <p:nvSpPr>
          <p:cNvPr id="196" name="Google Shape;196;p19"/>
          <p:cNvSpPr>
            <a:spLocks noGrp="1"/>
          </p:cNvSpPr>
          <p:nvPr>
            <p:ph type="pic" idx="4"/>
          </p:nvPr>
        </p:nvSpPr>
        <p:spPr>
          <a:xfrm>
            <a:off x="7635600" y="592625"/>
            <a:ext cx="1135200" cy="1215600"/>
          </a:xfrm>
          <a:prstGeom prst="roundRect">
            <a:avLst>
              <a:gd name="adj" fmla="val 3655"/>
            </a:avLst>
          </a:prstGeom>
          <a:noFill/>
          <a:ln>
            <a:noFill/>
          </a:ln>
        </p:spPr>
      </p:sp>
      <p:sp>
        <p:nvSpPr>
          <p:cNvPr id="197" name="Google Shape;197;p19"/>
          <p:cNvSpPr>
            <a:spLocks noGrp="1"/>
          </p:cNvSpPr>
          <p:nvPr>
            <p:ph type="pic" idx="5"/>
          </p:nvPr>
        </p:nvSpPr>
        <p:spPr>
          <a:xfrm>
            <a:off x="2575300" y="593225"/>
            <a:ext cx="1215000" cy="1215000"/>
          </a:xfrm>
          <a:prstGeom prst="ellipse">
            <a:avLst/>
          </a:prstGeom>
          <a:noFill/>
          <a:ln>
            <a:noFill/>
          </a:ln>
        </p:spPr>
      </p:sp>
      <p:sp>
        <p:nvSpPr>
          <p:cNvPr id="198" name="Google Shape;198;p19"/>
          <p:cNvSpPr>
            <a:spLocks noGrp="1"/>
          </p:cNvSpPr>
          <p:nvPr>
            <p:ph type="pic" idx="6"/>
          </p:nvPr>
        </p:nvSpPr>
        <p:spPr>
          <a:xfrm>
            <a:off x="6278800" y="593225"/>
            <a:ext cx="1215000" cy="1215000"/>
          </a:xfrm>
          <a:prstGeom prst="ellipse">
            <a:avLst/>
          </a:prstGeom>
          <a:noFill/>
          <a:ln>
            <a:noFill/>
          </a:ln>
        </p:spPr>
      </p:sp>
      <p:sp>
        <p:nvSpPr>
          <p:cNvPr id="199" name="Google Shape;199;p19"/>
          <p:cNvSpPr>
            <a:spLocks noGrp="1"/>
          </p:cNvSpPr>
          <p:nvPr>
            <p:ph type="pic" idx="7"/>
          </p:nvPr>
        </p:nvSpPr>
        <p:spPr>
          <a:xfrm>
            <a:off x="228613" y="1964250"/>
            <a:ext cx="1215000" cy="1215000"/>
          </a:xfrm>
          <a:prstGeom prst="ellipse">
            <a:avLst/>
          </a:prstGeom>
          <a:noFill/>
          <a:ln>
            <a:noFill/>
          </a:ln>
        </p:spPr>
      </p:sp>
      <p:sp>
        <p:nvSpPr>
          <p:cNvPr id="200" name="Google Shape;200;p19"/>
          <p:cNvSpPr>
            <a:spLocks noGrp="1"/>
          </p:cNvSpPr>
          <p:nvPr>
            <p:ph type="pic" idx="8"/>
          </p:nvPr>
        </p:nvSpPr>
        <p:spPr>
          <a:xfrm>
            <a:off x="1545425" y="1963950"/>
            <a:ext cx="2205000" cy="1215600"/>
          </a:xfrm>
          <a:prstGeom prst="roundRect">
            <a:avLst>
              <a:gd name="adj" fmla="val 3655"/>
            </a:avLst>
          </a:prstGeom>
          <a:noFill/>
          <a:ln>
            <a:noFill/>
          </a:ln>
        </p:spPr>
      </p:sp>
      <p:sp>
        <p:nvSpPr>
          <p:cNvPr id="201" name="Google Shape;201;p19"/>
          <p:cNvSpPr>
            <a:spLocks noGrp="1"/>
          </p:cNvSpPr>
          <p:nvPr>
            <p:ph type="pic" idx="9"/>
          </p:nvPr>
        </p:nvSpPr>
        <p:spPr>
          <a:xfrm>
            <a:off x="3932063" y="1963950"/>
            <a:ext cx="1135200" cy="1215600"/>
          </a:xfrm>
          <a:prstGeom prst="roundRect">
            <a:avLst>
              <a:gd name="adj" fmla="val 3655"/>
            </a:avLst>
          </a:prstGeom>
          <a:noFill/>
          <a:ln>
            <a:noFill/>
          </a:ln>
        </p:spPr>
      </p:sp>
      <p:sp>
        <p:nvSpPr>
          <p:cNvPr id="202" name="Google Shape;202;p19"/>
          <p:cNvSpPr>
            <a:spLocks noGrp="1"/>
          </p:cNvSpPr>
          <p:nvPr>
            <p:ph type="pic" idx="13"/>
          </p:nvPr>
        </p:nvSpPr>
        <p:spPr>
          <a:xfrm>
            <a:off x="5248888" y="1963950"/>
            <a:ext cx="2205000" cy="1215600"/>
          </a:xfrm>
          <a:prstGeom prst="roundRect">
            <a:avLst>
              <a:gd name="adj" fmla="val 3655"/>
            </a:avLst>
          </a:prstGeom>
          <a:noFill/>
          <a:ln>
            <a:noFill/>
          </a:ln>
        </p:spPr>
      </p:sp>
      <p:sp>
        <p:nvSpPr>
          <p:cNvPr id="203" name="Google Shape;203;p19"/>
          <p:cNvSpPr>
            <a:spLocks noGrp="1"/>
          </p:cNvSpPr>
          <p:nvPr>
            <p:ph type="pic" idx="14"/>
          </p:nvPr>
        </p:nvSpPr>
        <p:spPr>
          <a:xfrm>
            <a:off x="7555713" y="1964250"/>
            <a:ext cx="1215000" cy="1215000"/>
          </a:xfrm>
          <a:prstGeom prst="ellipse">
            <a:avLst/>
          </a:prstGeom>
          <a:noFill/>
          <a:ln>
            <a:noFill/>
          </a:ln>
        </p:spPr>
      </p:sp>
      <p:sp>
        <p:nvSpPr>
          <p:cNvPr id="204" name="Google Shape;204;p19"/>
          <p:cNvSpPr>
            <a:spLocks noGrp="1"/>
          </p:cNvSpPr>
          <p:nvPr>
            <p:ph type="pic" idx="15"/>
          </p:nvPr>
        </p:nvSpPr>
        <p:spPr>
          <a:xfrm>
            <a:off x="228625" y="3335275"/>
            <a:ext cx="2205000" cy="1215600"/>
          </a:xfrm>
          <a:prstGeom prst="roundRect">
            <a:avLst>
              <a:gd name="adj" fmla="val 3655"/>
            </a:avLst>
          </a:prstGeom>
          <a:noFill/>
          <a:ln>
            <a:noFill/>
          </a:ln>
        </p:spPr>
      </p:sp>
      <p:sp>
        <p:nvSpPr>
          <p:cNvPr id="205" name="Google Shape;205;p19"/>
          <p:cNvSpPr>
            <a:spLocks noGrp="1"/>
          </p:cNvSpPr>
          <p:nvPr>
            <p:ph type="pic" idx="16"/>
          </p:nvPr>
        </p:nvSpPr>
        <p:spPr>
          <a:xfrm>
            <a:off x="3931925" y="3335275"/>
            <a:ext cx="2205000" cy="1215600"/>
          </a:xfrm>
          <a:prstGeom prst="roundRect">
            <a:avLst>
              <a:gd name="adj" fmla="val 3655"/>
            </a:avLst>
          </a:prstGeom>
          <a:noFill/>
          <a:ln>
            <a:noFill/>
          </a:ln>
        </p:spPr>
      </p:sp>
      <p:sp>
        <p:nvSpPr>
          <p:cNvPr id="206" name="Google Shape;206;p19"/>
          <p:cNvSpPr>
            <a:spLocks noGrp="1"/>
          </p:cNvSpPr>
          <p:nvPr>
            <p:ph type="pic" idx="17"/>
          </p:nvPr>
        </p:nvSpPr>
        <p:spPr>
          <a:xfrm>
            <a:off x="7635600" y="3335275"/>
            <a:ext cx="1135200" cy="1215600"/>
          </a:xfrm>
          <a:prstGeom prst="roundRect">
            <a:avLst>
              <a:gd name="adj" fmla="val 3655"/>
            </a:avLst>
          </a:prstGeom>
          <a:noFill/>
          <a:ln>
            <a:noFill/>
          </a:ln>
        </p:spPr>
      </p:sp>
      <p:sp>
        <p:nvSpPr>
          <p:cNvPr id="207" name="Google Shape;207;p19"/>
          <p:cNvSpPr>
            <a:spLocks noGrp="1"/>
          </p:cNvSpPr>
          <p:nvPr>
            <p:ph type="pic" idx="18"/>
          </p:nvPr>
        </p:nvSpPr>
        <p:spPr>
          <a:xfrm>
            <a:off x="2575300" y="3335875"/>
            <a:ext cx="1215000" cy="1215000"/>
          </a:xfrm>
          <a:prstGeom prst="ellipse">
            <a:avLst/>
          </a:prstGeom>
          <a:noFill/>
          <a:ln>
            <a:noFill/>
          </a:ln>
        </p:spPr>
      </p:sp>
      <p:sp>
        <p:nvSpPr>
          <p:cNvPr id="208" name="Google Shape;208;p19"/>
          <p:cNvSpPr>
            <a:spLocks noGrp="1"/>
          </p:cNvSpPr>
          <p:nvPr>
            <p:ph type="pic" idx="19"/>
          </p:nvPr>
        </p:nvSpPr>
        <p:spPr>
          <a:xfrm>
            <a:off x="6278800" y="3335875"/>
            <a:ext cx="1215000" cy="1215000"/>
          </a:xfrm>
          <a:prstGeom prst="ellipse">
            <a:avLst/>
          </a:prstGeom>
          <a:noFill/>
          <a:ln>
            <a:noFill/>
          </a:ln>
        </p:spPr>
      </p:sp>
      <p:sp>
        <p:nvSpPr>
          <p:cNvPr id="209" name="Google Shape;209;p19"/>
          <p:cNvSpPr txBox="1"/>
          <p:nvPr/>
        </p:nvSpPr>
        <p:spPr>
          <a:xfrm>
            <a:off x="420872" y="203200"/>
            <a:ext cx="428700" cy="393600"/>
          </a:xfrm>
          <a:prstGeom prst="rect">
            <a:avLst/>
          </a:prstGeom>
          <a:noFill/>
          <a:ln>
            <a:noFill/>
          </a:ln>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210" name="Google Shape;210;p19"/>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211" name="Google Shape;211;p19"/>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212" name="Google Shape;212;p19"/>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slide">
  <p:cSld name="TITLE_4">
    <p:spTree>
      <p:nvGrpSpPr>
        <p:cNvPr id="1" name="Shape 213"/>
        <p:cNvGrpSpPr/>
        <p:nvPr/>
      </p:nvGrpSpPr>
      <p:grpSpPr>
        <a:xfrm>
          <a:off x="0" y="0"/>
          <a:ext cx="0" cy="0"/>
          <a:chOff x="0" y="0"/>
          <a:chExt cx="0" cy="0"/>
        </a:xfrm>
      </p:grpSpPr>
      <p:sp>
        <p:nvSpPr>
          <p:cNvPr id="214" name="Google Shape;214;p2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215" name="Google Shape;215;p20"/>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a:endParaRPr/>
          </a:p>
        </p:txBody>
      </p:sp>
      <p:sp>
        <p:nvSpPr>
          <p:cNvPr id="216" name="Google Shape;216;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Headline Divider Slide">
  <p:cSld name="CUSTOM_3">
    <p:bg>
      <p:bgPr>
        <a:solidFill>
          <a:schemeClr val="dk1"/>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9" name="Google Shape;19;p3"/>
          <p:cNvSpPr txBox="1">
            <a:spLocks noGrp="1"/>
          </p:cNvSpPr>
          <p:nvPr>
            <p:ph type="title"/>
          </p:nvPr>
        </p:nvSpPr>
        <p:spPr>
          <a:xfrm>
            <a:off x="420875" y="1402000"/>
            <a:ext cx="4324800" cy="24327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sz="6000" b="1">
                <a:solidFill>
                  <a:schemeClr val="lt1"/>
                </a:solidFill>
              </a:defRPr>
            </a:lvl2pPr>
            <a:lvl3pPr lvl="2">
              <a:lnSpc>
                <a:spcPct val="80000"/>
              </a:lnSpc>
              <a:spcBef>
                <a:spcPts val="0"/>
              </a:spcBef>
              <a:spcAft>
                <a:spcPts val="0"/>
              </a:spcAft>
              <a:buClr>
                <a:schemeClr val="lt1"/>
              </a:buClr>
              <a:buSzPts val="6000"/>
              <a:buFont typeface="Inter"/>
              <a:buNone/>
              <a:defRPr sz="6000" b="1">
                <a:solidFill>
                  <a:schemeClr val="lt1"/>
                </a:solidFill>
              </a:defRPr>
            </a:lvl3pPr>
            <a:lvl4pPr lvl="3">
              <a:lnSpc>
                <a:spcPct val="80000"/>
              </a:lnSpc>
              <a:spcBef>
                <a:spcPts val="0"/>
              </a:spcBef>
              <a:spcAft>
                <a:spcPts val="0"/>
              </a:spcAft>
              <a:buClr>
                <a:schemeClr val="lt1"/>
              </a:buClr>
              <a:buSzPts val="6000"/>
              <a:buFont typeface="Inter"/>
              <a:buNone/>
              <a:defRPr sz="6000" b="1">
                <a:solidFill>
                  <a:schemeClr val="lt1"/>
                </a:solidFill>
              </a:defRPr>
            </a:lvl4pPr>
            <a:lvl5pPr lvl="4">
              <a:lnSpc>
                <a:spcPct val="80000"/>
              </a:lnSpc>
              <a:spcBef>
                <a:spcPts val="0"/>
              </a:spcBef>
              <a:spcAft>
                <a:spcPts val="0"/>
              </a:spcAft>
              <a:buClr>
                <a:schemeClr val="lt1"/>
              </a:buClr>
              <a:buSzPts val="6000"/>
              <a:buFont typeface="Inter"/>
              <a:buNone/>
              <a:defRPr sz="6000" b="1">
                <a:solidFill>
                  <a:schemeClr val="lt1"/>
                </a:solidFill>
              </a:defRPr>
            </a:lvl5pPr>
            <a:lvl6pPr lvl="5">
              <a:lnSpc>
                <a:spcPct val="80000"/>
              </a:lnSpc>
              <a:spcBef>
                <a:spcPts val="0"/>
              </a:spcBef>
              <a:spcAft>
                <a:spcPts val="0"/>
              </a:spcAft>
              <a:buClr>
                <a:schemeClr val="lt1"/>
              </a:buClr>
              <a:buSzPts val="6000"/>
              <a:buFont typeface="Inter"/>
              <a:buNone/>
              <a:defRPr sz="6000" b="1">
                <a:solidFill>
                  <a:schemeClr val="lt1"/>
                </a:solidFill>
              </a:defRPr>
            </a:lvl6pPr>
            <a:lvl7pPr lvl="6">
              <a:lnSpc>
                <a:spcPct val="80000"/>
              </a:lnSpc>
              <a:spcBef>
                <a:spcPts val="0"/>
              </a:spcBef>
              <a:spcAft>
                <a:spcPts val="0"/>
              </a:spcAft>
              <a:buClr>
                <a:schemeClr val="lt1"/>
              </a:buClr>
              <a:buSzPts val="6000"/>
              <a:buFont typeface="Inter"/>
              <a:buNone/>
              <a:defRPr sz="6000" b="1">
                <a:solidFill>
                  <a:schemeClr val="lt1"/>
                </a:solidFill>
              </a:defRPr>
            </a:lvl7pPr>
            <a:lvl8pPr lvl="7">
              <a:lnSpc>
                <a:spcPct val="80000"/>
              </a:lnSpc>
              <a:spcBef>
                <a:spcPts val="0"/>
              </a:spcBef>
              <a:spcAft>
                <a:spcPts val="0"/>
              </a:spcAft>
              <a:buClr>
                <a:schemeClr val="lt1"/>
              </a:buClr>
              <a:buSzPts val="6000"/>
              <a:buFont typeface="Inter"/>
              <a:buNone/>
              <a:defRPr sz="6000" b="1">
                <a:solidFill>
                  <a:schemeClr val="lt1"/>
                </a:solidFill>
              </a:defRPr>
            </a:lvl8pPr>
            <a:lvl9pPr lvl="8">
              <a:lnSpc>
                <a:spcPct val="80000"/>
              </a:lnSpc>
              <a:spcBef>
                <a:spcPts val="0"/>
              </a:spcBef>
              <a:spcAft>
                <a:spcPts val="0"/>
              </a:spcAft>
              <a:buClr>
                <a:schemeClr val="lt1"/>
              </a:buClr>
              <a:buSzPts val="6000"/>
              <a:buFont typeface="Inter"/>
              <a:buNone/>
              <a:defRPr sz="6000" b="1">
                <a:solidFill>
                  <a:schemeClr val="lt1"/>
                </a:solidFill>
              </a:defRPr>
            </a:lvl9pPr>
          </a:lstStyle>
          <a:p>
            <a:endParaRPr/>
          </a:p>
        </p:txBody>
      </p:sp>
      <p:sp>
        <p:nvSpPr>
          <p:cNvPr id="20" name="Google Shape;20;p3"/>
          <p:cNvSpPr txBox="1">
            <a:spLocks noGrp="1"/>
          </p:cNvSpPr>
          <p:nvPr>
            <p:ph type="title" idx="2"/>
          </p:nvPr>
        </p:nvSpPr>
        <p:spPr>
          <a:xfrm>
            <a:off x="474350" y="3793500"/>
            <a:ext cx="4036500" cy="1153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2"/>
              </a:buClr>
              <a:buSzPts val="1800"/>
              <a:buFont typeface="Inter SemiBold"/>
              <a:buNone/>
              <a:defRPr sz="1800" b="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9pPr>
          </a:lstStyle>
          <a:p>
            <a:endParaRPr/>
          </a:p>
        </p:txBody>
      </p:sp>
      <p:cxnSp>
        <p:nvCxnSpPr>
          <p:cNvPr id="21" name="Google Shape;21;p3"/>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22" name="Google Shape;22;p3"/>
          <p:cNvSpPr>
            <a:spLocks noGrp="1"/>
          </p:cNvSpPr>
          <p:nvPr>
            <p:ph type="pic" idx="3"/>
          </p:nvPr>
        </p:nvSpPr>
        <p:spPr>
          <a:xfrm>
            <a:off x="5039775" y="196800"/>
            <a:ext cx="3905400" cy="4749900"/>
          </a:xfrm>
          <a:prstGeom prst="roundRect">
            <a:avLst>
              <a:gd name="adj" fmla="val 2053"/>
            </a:avLst>
          </a:prstGeom>
          <a:noFill/>
          <a:ln>
            <a:noFill/>
          </a:ln>
        </p:spPr>
      </p:sp>
      <p:sp>
        <p:nvSpPr>
          <p:cNvPr id="23" name="Google Shape;23;p3"/>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24" name="Google Shape;24;p3"/>
          <p:cNvSpPr txBox="1"/>
          <p:nvPr/>
        </p:nvSpPr>
        <p:spPr>
          <a:xfrm>
            <a:off x="420872" y="203200"/>
            <a:ext cx="428700" cy="393600"/>
          </a:xfrm>
          <a:prstGeom prst="rect">
            <a:avLst/>
          </a:prstGeom>
          <a:noFill/>
          <a:ln>
            <a:noFill/>
          </a:ln>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sp>
        <p:nvSpPr>
          <p:cNvPr id="25" name="Google Shape;25;p3"/>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p:cSld name="SECTION_HEADER_1">
    <p:spTree>
      <p:nvGrpSpPr>
        <p:cNvPr id="1" name="Shape 217"/>
        <p:cNvGrpSpPr/>
        <p:nvPr/>
      </p:nvGrpSpPr>
      <p:grpSpPr>
        <a:xfrm>
          <a:off x="0" y="0"/>
          <a:ext cx="0" cy="0"/>
          <a:chOff x="0" y="0"/>
          <a:chExt cx="0" cy="0"/>
        </a:xfrm>
      </p:grpSpPr>
      <p:sp>
        <p:nvSpPr>
          <p:cNvPr id="218" name="Google Shape;218;p2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19" name="Google Shape;219;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body">
  <p:cSld name="TITLE_AND_BODY_1">
    <p:spTree>
      <p:nvGrpSpPr>
        <p:cNvPr id="1" name="Shape 220"/>
        <p:cNvGrpSpPr/>
        <p:nvPr/>
      </p:nvGrpSpPr>
      <p:grpSpPr>
        <a:xfrm>
          <a:off x="0" y="0"/>
          <a:ext cx="0" cy="0"/>
          <a:chOff x="0" y="0"/>
          <a:chExt cx="0" cy="0"/>
        </a:xfrm>
      </p:grpSpPr>
      <p:sp>
        <p:nvSpPr>
          <p:cNvPr id="221" name="Google Shape;221;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22" name="Google Shape;222;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23" name="Google Shape;223;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p:cSld name="TITLE_AND_TWO_COLUMNS_1">
    <p:spTree>
      <p:nvGrpSpPr>
        <p:cNvPr id="1" name="Shape 224"/>
        <p:cNvGrpSpPr/>
        <p:nvPr/>
      </p:nvGrpSpPr>
      <p:grpSpPr>
        <a:xfrm>
          <a:off x="0" y="0"/>
          <a:ext cx="0" cy="0"/>
          <a:chOff x="0" y="0"/>
          <a:chExt cx="0" cy="0"/>
        </a:xfrm>
      </p:grpSpPr>
      <p:sp>
        <p:nvSpPr>
          <p:cNvPr id="225" name="Google Shape;225;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26" name="Google Shape;226;p23"/>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27" name="Google Shape;227;p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28" name="Google Shape;228;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p:cSld name="TITLE_ONLY_1">
    <p:spTree>
      <p:nvGrpSpPr>
        <p:cNvPr id="1" name="Shape 229"/>
        <p:cNvGrpSpPr/>
        <p:nvPr/>
      </p:nvGrpSpPr>
      <p:grpSpPr>
        <a:xfrm>
          <a:off x="0" y="0"/>
          <a:ext cx="0" cy="0"/>
          <a:chOff x="0" y="0"/>
          <a:chExt cx="0" cy="0"/>
        </a:xfrm>
      </p:grpSpPr>
      <p:sp>
        <p:nvSpPr>
          <p:cNvPr id="230" name="Google Shape;230;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1" name="Google Shape;231;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One column text">
  <p:cSld name="ONE_COLUMN_TEXT_1">
    <p:spTree>
      <p:nvGrpSpPr>
        <p:cNvPr id="1" name="Shape 232"/>
        <p:cNvGrpSpPr/>
        <p:nvPr/>
      </p:nvGrpSpPr>
      <p:grpSpPr>
        <a:xfrm>
          <a:off x="0" y="0"/>
          <a:ext cx="0" cy="0"/>
          <a:chOff x="0" y="0"/>
          <a:chExt cx="0" cy="0"/>
        </a:xfrm>
      </p:grpSpPr>
      <p:sp>
        <p:nvSpPr>
          <p:cNvPr id="233" name="Google Shape;233;p25"/>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34" name="Google Shape;234;p25"/>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35" name="Google Shape;235;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Main point">
  <p:cSld name="MAIN_POINT_1">
    <p:spTree>
      <p:nvGrpSpPr>
        <p:cNvPr id="1" name="Shape 236"/>
        <p:cNvGrpSpPr/>
        <p:nvPr/>
      </p:nvGrpSpPr>
      <p:grpSpPr>
        <a:xfrm>
          <a:off x="0" y="0"/>
          <a:ext cx="0" cy="0"/>
          <a:chOff x="0" y="0"/>
          <a:chExt cx="0" cy="0"/>
        </a:xfrm>
      </p:grpSpPr>
      <p:sp>
        <p:nvSpPr>
          <p:cNvPr id="237" name="Google Shape;237;p26"/>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238" name="Google Shape;238;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_1_1">
    <p:spTree>
      <p:nvGrpSpPr>
        <p:cNvPr id="1" name="Shape 239"/>
        <p:cNvGrpSpPr/>
        <p:nvPr/>
      </p:nvGrpSpPr>
      <p:grpSpPr>
        <a:xfrm>
          <a:off x="0" y="0"/>
          <a:ext cx="0" cy="0"/>
          <a:chOff x="0" y="0"/>
          <a:chExt cx="0" cy="0"/>
        </a:xfrm>
      </p:grpSpPr>
      <p:sp>
        <p:nvSpPr>
          <p:cNvPr id="240" name="Google Shape;240;p27"/>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242" name="Google Shape;242;p27"/>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a:endParaRPr/>
          </a:p>
        </p:txBody>
      </p:sp>
      <p:sp>
        <p:nvSpPr>
          <p:cNvPr id="243" name="Google Shape;243;p2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44" name="Google Shape;244;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CAPTION_ONLY_1">
    <p:spTree>
      <p:nvGrpSpPr>
        <p:cNvPr id="1" name="Shape 245"/>
        <p:cNvGrpSpPr/>
        <p:nvPr/>
      </p:nvGrpSpPr>
      <p:grpSpPr>
        <a:xfrm>
          <a:off x="0" y="0"/>
          <a:ext cx="0" cy="0"/>
          <a:chOff x="0" y="0"/>
          <a:chExt cx="0" cy="0"/>
        </a:xfrm>
      </p:grpSpPr>
      <p:sp>
        <p:nvSpPr>
          <p:cNvPr id="246" name="Google Shape;246;p28"/>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spcBef>
                <a:spcPts val="0"/>
              </a:spcBef>
              <a:spcAft>
                <a:spcPts val="0"/>
              </a:spcAft>
              <a:buSzPts val="1200"/>
              <a:buNone/>
              <a:defRPr/>
            </a:lvl1pPr>
          </a:lstStyle>
          <a:p>
            <a:endParaRPr/>
          </a:p>
        </p:txBody>
      </p:sp>
      <p:sp>
        <p:nvSpPr>
          <p:cNvPr id="247" name="Google Shape;247;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ig number">
  <p:cSld name="BIG_NUMBER_1">
    <p:spTree>
      <p:nvGrpSpPr>
        <p:cNvPr id="1" name="Shape 248"/>
        <p:cNvGrpSpPr/>
        <p:nvPr/>
      </p:nvGrpSpPr>
      <p:grpSpPr>
        <a:xfrm>
          <a:off x="0" y="0"/>
          <a:ext cx="0" cy="0"/>
          <a:chOff x="0" y="0"/>
          <a:chExt cx="0" cy="0"/>
        </a:xfrm>
      </p:grpSpPr>
      <p:sp>
        <p:nvSpPr>
          <p:cNvPr id="249" name="Google Shape;249;p29"/>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50" name="Google Shape;250;p29"/>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a:lvl1pPr>
            <a:lvl2pPr marL="914400" lvl="1" indent="-304800" algn="ctr">
              <a:spcBef>
                <a:spcPts val="0"/>
              </a:spcBef>
              <a:spcAft>
                <a:spcPts val="0"/>
              </a:spcAft>
              <a:buSzPts val="1200"/>
              <a:buChar char="○"/>
              <a:defRPr/>
            </a:lvl2pPr>
            <a:lvl3pPr marL="1371600" lvl="2" indent="-304800" algn="ctr">
              <a:spcBef>
                <a:spcPts val="0"/>
              </a:spcBef>
              <a:spcAft>
                <a:spcPts val="0"/>
              </a:spcAft>
              <a:buSzPts val="1200"/>
              <a:buChar char="■"/>
              <a:defRPr/>
            </a:lvl3pPr>
            <a:lvl4pPr marL="1828800" lvl="3" indent="-304800" algn="ctr">
              <a:spcBef>
                <a:spcPts val="0"/>
              </a:spcBef>
              <a:spcAft>
                <a:spcPts val="0"/>
              </a:spcAft>
              <a:buSzPts val="1200"/>
              <a:buChar char="●"/>
              <a:defRPr/>
            </a:lvl4pPr>
            <a:lvl5pPr marL="2286000" lvl="4" indent="-304800" algn="ctr">
              <a:spcBef>
                <a:spcPts val="0"/>
              </a:spcBef>
              <a:spcAft>
                <a:spcPts val="0"/>
              </a:spcAft>
              <a:buSzPts val="1200"/>
              <a:buChar char="○"/>
              <a:defRPr/>
            </a:lvl5pPr>
            <a:lvl6pPr marL="2743200" lvl="5" indent="-304800" algn="ctr">
              <a:spcBef>
                <a:spcPts val="0"/>
              </a:spcBef>
              <a:spcAft>
                <a:spcPts val="0"/>
              </a:spcAft>
              <a:buSzPts val="1200"/>
              <a:buChar char="■"/>
              <a:defRPr/>
            </a:lvl6pPr>
            <a:lvl7pPr marL="3200400" lvl="6" indent="-304800" algn="ctr">
              <a:spcBef>
                <a:spcPts val="0"/>
              </a:spcBef>
              <a:spcAft>
                <a:spcPts val="0"/>
              </a:spcAft>
              <a:buSzPts val="1200"/>
              <a:buChar char="●"/>
              <a:defRPr/>
            </a:lvl7pPr>
            <a:lvl8pPr marL="3657600" lvl="7" indent="-304800" algn="ctr">
              <a:spcBef>
                <a:spcPts val="0"/>
              </a:spcBef>
              <a:spcAft>
                <a:spcPts val="0"/>
              </a:spcAft>
              <a:buSzPts val="1200"/>
              <a:buChar char="○"/>
              <a:defRPr/>
            </a:lvl8pPr>
            <a:lvl9pPr marL="4114800" lvl="8" indent="-304800" algn="ctr">
              <a:spcBef>
                <a:spcPts val="0"/>
              </a:spcBef>
              <a:spcAft>
                <a:spcPts val="0"/>
              </a:spcAft>
              <a:buSzPts val="1200"/>
              <a:buChar char="■"/>
              <a:defRPr/>
            </a:lvl9pPr>
          </a:lstStyle>
          <a:p>
            <a:endParaRPr/>
          </a:p>
        </p:txBody>
      </p:sp>
      <p:sp>
        <p:nvSpPr>
          <p:cNvPr id="251" name="Google Shape;251;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_1">
  <p:cSld name="BLANK_1">
    <p:spTree>
      <p:nvGrpSpPr>
        <p:cNvPr id="1" name="Shape 252"/>
        <p:cNvGrpSpPr/>
        <p:nvPr/>
      </p:nvGrpSpPr>
      <p:grpSpPr>
        <a:xfrm>
          <a:off x="0" y="0"/>
          <a:ext cx="0" cy="0"/>
          <a:chOff x="0" y="0"/>
          <a:chExt cx="0" cy="0"/>
        </a:xfrm>
      </p:grpSpPr>
      <p:sp>
        <p:nvSpPr>
          <p:cNvPr id="253" name="Google Shape;253;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Vision / Mission" type="secHead">
  <p:cSld name="SECTION_HEADER">
    <p:bg>
      <p:bgPr>
        <a:solidFill>
          <a:schemeClr val="lt1"/>
        </a:solidFill>
        <a:effectLst/>
      </p:bgPr>
    </p:bg>
    <p:spTree>
      <p:nvGrpSpPr>
        <p:cNvPr id="1" name="Shape 26"/>
        <p:cNvGrpSpPr/>
        <p:nvPr/>
      </p:nvGrpSpPr>
      <p:grpSpPr>
        <a:xfrm>
          <a:off x="0" y="0"/>
          <a:ext cx="0" cy="0"/>
          <a:chOff x="0" y="0"/>
          <a:chExt cx="0" cy="0"/>
        </a:xfrm>
      </p:grpSpPr>
      <p:sp>
        <p:nvSpPr>
          <p:cNvPr id="27" name="Google Shape;27;p4"/>
          <p:cNvSpPr>
            <a:spLocks noGrp="1"/>
          </p:cNvSpPr>
          <p:nvPr>
            <p:ph type="pic" idx="2"/>
          </p:nvPr>
        </p:nvSpPr>
        <p:spPr>
          <a:xfrm>
            <a:off x="5039775" y="203250"/>
            <a:ext cx="3905400" cy="2298600"/>
          </a:xfrm>
          <a:prstGeom prst="roundRect">
            <a:avLst>
              <a:gd name="adj" fmla="val 2053"/>
            </a:avLst>
          </a:prstGeom>
          <a:noFill/>
          <a:ln>
            <a:noFill/>
          </a:ln>
        </p:spPr>
      </p:sp>
      <p:cxnSp>
        <p:nvCxnSpPr>
          <p:cNvPr id="28" name="Google Shape;28;p4"/>
          <p:cNvCxnSpPr/>
          <p:nvPr/>
        </p:nvCxnSpPr>
        <p:spPr>
          <a:xfrm rot="10800000">
            <a:off x="560525" y="279400"/>
            <a:ext cx="149400" cy="0"/>
          </a:xfrm>
          <a:prstGeom prst="straightConnector1">
            <a:avLst/>
          </a:prstGeom>
          <a:noFill/>
          <a:ln w="9525" cap="flat" cmpd="sng">
            <a:solidFill>
              <a:schemeClr val="dk1"/>
            </a:solidFill>
            <a:prstDash val="solid"/>
            <a:round/>
            <a:headEnd type="none" w="med" len="med"/>
            <a:tailEnd type="none" w="med" len="med"/>
          </a:ln>
        </p:spPr>
      </p:cxnSp>
      <p:sp>
        <p:nvSpPr>
          <p:cNvPr id="29" name="Google Shape;29;p4"/>
          <p:cNvSpPr txBox="1">
            <a:spLocks noGrp="1"/>
          </p:cNvSpPr>
          <p:nvPr>
            <p:ph type="body" idx="1"/>
          </p:nvPr>
        </p:nvSpPr>
        <p:spPr>
          <a:xfrm>
            <a:off x="452575" y="1853525"/>
            <a:ext cx="2965500" cy="2440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dk2"/>
              </a:buClr>
              <a:buSzPts val="1200"/>
              <a:buChar char="●"/>
              <a:defRPr/>
            </a:lvl1pPr>
            <a:lvl2pPr marL="914400" lvl="1" indent="-304800">
              <a:spcBef>
                <a:spcPts val="0"/>
              </a:spcBef>
              <a:spcAft>
                <a:spcPts val="0"/>
              </a:spcAft>
              <a:buClr>
                <a:schemeClr val="dk2"/>
              </a:buClr>
              <a:buSzPts val="1200"/>
              <a:buChar char="○"/>
              <a:defRPr/>
            </a:lvl2pPr>
            <a:lvl3pPr marL="1371600" lvl="2" indent="-304800">
              <a:spcBef>
                <a:spcPts val="0"/>
              </a:spcBef>
              <a:spcAft>
                <a:spcPts val="0"/>
              </a:spcAft>
              <a:buClr>
                <a:schemeClr val="dk2"/>
              </a:buClr>
              <a:buSzPts val="1200"/>
              <a:buChar char="■"/>
              <a:defRPr/>
            </a:lvl3pPr>
            <a:lvl4pPr marL="1828800" lvl="3" indent="-304800">
              <a:spcBef>
                <a:spcPts val="0"/>
              </a:spcBef>
              <a:spcAft>
                <a:spcPts val="0"/>
              </a:spcAft>
              <a:buClr>
                <a:schemeClr val="dk2"/>
              </a:buClr>
              <a:buSzPts val="1200"/>
              <a:buChar char="●"/>
              <a:defRPr/>
            </a:lvl4pPr>
            <a:lvl5pPr marL="2286000" lvl="4" indent="-304800">
              <a:spcBef>
                <a:spcPts val="0"/>
              </a:spcBef>
              <a:spcAft>
                <a:spcPts val="0"/>
              </a:spcAft>
              <a:buClr>
                <a:schemeClr val="dk2"/>
              </a:buClr>
              <a:buSzPts val="1200"/>
              <a:buChar char="○"/>
              <a:defRPr/>
            </a:lvl5pPr>
            <a:lvl6pPr marL="2743200" lvl="5" indent="-304800">
              <a:spcBef>
                <a:spcPts val="0"/>
              </a:spcBef>
              <a:spcAft>
                <a:spcPts val="0"/>
              </a:spcAft>
              <a:buClr>
                <a:schemeClr val="dk2"/>
              </a:buClr>
              <a:buSzPts val="1200"/>
              <a:buChar char="■"/>
              <a:defRPr/>
            </a:lvl6pPr>
            <a:lvl7pPr marL="3200400" lvl="6" indent="-304800">
              <a:spcBef>
                <a:spcPts val="0"/>
              </a:spcBef>
              <a:spcAft>
                <a:spcPts val="0"/>
              </a:spcAft>
              <a:buClr>
                <a:schemeClr val="dk2"/>
              </a:buClr>
              <a:buSzPts val="1200"/>
              <a:buChar char="●"/>
              <a:defRPr/>
            </a:lvl7pPr>
            <a:lvl8pPr marL="3657600" lvl="7" indent="-304800">
              <a:spcBef>
                <a:spcPts val="0"/>
              </a:spcBef>
              <a:spcAft>
                <a:spcPts val="0"/>
              </a:spcAft>
              <a:buClr>
                <a:schemeClr val="dk2"/>
              </a:buClr>
              <a:buSzPts val="1200"/>
              <a:buChar char="○"/>
              <a:defRPr/>
            </a:lvl8pPr>
            <a:lvl9pPr marL="4114800" lvl="8" indent="-304800">
              <a:spcBef>
                <a:spcPts val="0"/>
              </a:spcBef>
              <a:spcAft>
                <a:spcPts val="0"/>
              </a:spcAft>
              <a:buClr>
                <a:schemeClr val="dk2"/>
              </a:buClr>
              <a:buSzPts val="1200"/>
              <a:buChar char="■"/>
              <a:defRPr/>
            </a:lvl9pPr>
          </a:lstStyle>
          <a:p>
            <a:endParaRPr/>
          </a:p>
        </p:txBody>
      </p:sp>
      <p:sp>
        <p:nvSpPr>
          <p:cNvPr id="30" name="Google Shape;30;p4"/>
          <p:cNvSpPr>
            <a:spLocks noGrp="1"/>
          </p:cNvSpPr>
          <p:nvPr>
            <p:ph type="pic" idx="3"/>
          </p:nvPr>
        </p:nvSpPr>
        <p:spPr>
          <a:xfrm>
            <a:off x="5039775" y="2624675"/>
            <a:ext cx="3905400" cy="2298600"/>
          </a:xfrm>
          <a:prstGeom prst="roundRect">
            <a:avLst>
              <a:gd name="adj" fmla="val 2053"/>
            </a:avLst>
          </a:prstGeom>
          <a:noFill/>
          <a:ln>
            <a:noFill/>
          </a:ln>
        </p:spPr>
      </p:sp>
      <p:sp>
        <p:nvSpPr>
          <p:cNvPr id="31" name="Google Shape;31;p4"/>
          <p:cNvSpPr txBox="1">
            <a:spLocks noGrp="1"/>
          </p:cNvSpPr>
          <p:nvPr>
            <p:ph type="title"/>
          </p:nvPr>
        </p:nvSpPr>
        <p:spPr>
          <a:xfrm>
            <a:off x="452575" y="596800"/>
            <a:ext cx="4263600" cy="13392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dk2"/>
              </a:buClr>
              <a:buSzPts val="4200"/>
              <a:buFont typeface="Inter"/>
              <a:buNone/>
              <a:defRPr/>
            </a:lvl1pPr>
            <a:lvl2pPr lvl="1">
              <a:lnSpc>
                <a:spcPct val="80000"/>
              </a:lnSpc>
              <a:spcBef>
                <a:spcPts val="0"/>
              </a:spcBef>
              <a:spcAft>
                <a:spcPts val="0"/>
              </a:spcAft>
              <a:buClr>
                <a:schemeClr val="dk2"/>
              </a:buClr>
              <a:buSzPts val="4800"/>
              <a:buFont typeface="Inter"/>
              <a:buNone/>
              <a:defRPr sz="4800" b="1"/>
            </a:lvl2pPr>
            <a:lvl3pPr lvl="2">
              <a:lnSpc>
                <a:spcPct val="80000"/>
              </a:lnSpc>
              <a:spcBef>
                <a:spcPts val="0"/>
              </a:spcBef>
              <a:spcAft>
                <a:spcPts val="0"/>
              </a:spcAft>
              <a:buClr>
                <a:schemeClr val="dk2"/>
              </a:buClr>
              <a:buSzPts val="4800"/>
              <a:buFont typeface="Inter"/>
              <a:buNone/>
              <a:defRPr sz="4800" b="1"/>
            </a:lvl3pPr>
            <a:lvl4pPr lvl="3">
              <a:lnSpc>
                <a:spcPct val="80000"/>
              </a:lnSpc>
              <a:spcBef>
                <a:spcPts val="0"/>
              </a:spcBef>
              <a:spcAft>
                <a:spcPts val="0"/>
              </a:spcAft>
              <a:buClr>
                <a:schemeClr val="dk2"/>
              </a:buClr>
              <a:buSzPts val="4800"/>
              <a:buFont typeface="Inter"/>
              <a:buNone/>
              <a:defRPr sz="4800" b="1"/>
            </a:lvl4pPr>
            <a:lvl5pPr lvl="4">
              <a:lnSpc>
                <a:spcPct val="80000"/>
              </a:lnSpc>
              <a:spcBef>
                <a:spcPts val="0"/>
              </a:spcBef>
              <a:spcAft>
                <a:spcPts val="0"/>
              </a:spcAft>
              <a:buClr>
                <a:schemeClr val="dk2"/>
              </a:buClr>
              <a:buSzPts val="4800"/>
              <a:buFont typeface="Inter"/>
              <a:buNone/>
              <a:defRPr sz="4800" b="1"/>
            </a:lvl5pPr>
            <a:lvl6pPr lvl="5">
              <a:lnSpc>
                <a:spcPct val="80000"/>
              </a:lnSpc>
              <a:spcBef>
                <a:spcPts val="0"/>
              </a:spcBef>
              <a:spcAft>
                <a:spcPts val="0"/>
              </a:spcAft>
              <a:buClr>
                <a:schemeClr val="dk2"/>
              </a:buClr>
              <a:buSzPts val="4800"/>
              <a:buFont typeface="Inter"/>
              <a:buNone/>
              <a:defRPr sz="4800" b="1"/>
            </a:lvl6pPr>
            <a:lvl7pPr lvl="6">
              <a:lnSpc>
                <a:spcPct val="80000"/>
              </a:lnSpc>
              <a:spcBef>
                <a:spcPts val="0"/>
              </a:spcBef>
              <a:spcAft>
                <a:spcPts val="0"/>
              </a:spcAft>
              <a:buClr>
                <a:schemeClr val="dk2"/>
              </a:buClr>
              <a:buSzPts val="4800"/>
              <a:buFont typeface="Inter"/>
              <a:buNone/>
              <a:defRPr sz="4800" b="1"/>
            </a:lvl7pPr>
            <a:lvl8pPr lvl="7">
              <a:lnSpc>
                <a:spcPct val="80000"/>
              </a:lnSpc>
              <a:spcBef>
                <a:spcPts val="0"/>
              </a:spcBef>
              <a:spcAft>
                <a:spcPts val="0"/>
              </a:spcAft>
              <a:buClr>
                <a:schemeClr val="dk2"/>
              </a:buClr>
              <a:buSzPts val="4800"/>
              <a:buFont typeface="Inter"/>
              <a:buNone/>
              <a:defRPr sz="4800" b="1"/>
            </a:lvl8pPr>
            <a:lvl9pPr lvl="8">
              <a:lnSpc>
                <a:spcPct val="80000"/>
              </a:lnSpc>
              <a:spcBef>
                <a:spcPts val="0"/>
              </a:spcBef>
              <a:spcAft>
                <a:spcPts val="0"/>
              </a:spcAft>
              <a:buClr>
                <a:schemeClr val="dk2"/>
              </a:buClr>
              <a:buSzPts val="4800"/>
              <a:buFont typeface="Inter"/>
              <a:buNone/>
              <a:defRPr sz="4800" b="1"/>
            </a:lvl9pPr>
          </a:lstStyle>
          <a:p>
            <a:endParaRPr/>
          </a:p>
        </p:txBody>
      </p:sp>
      <p:sp>
        <p:nvSpPr>
          <p:cNvPr id="32" name="Google Shape;32;p4"/>
          <p:cNvSpPr/>
          <p:nvPr/>
        </p:nvSpPr>
        <p:spPr>
          <a:xfrm>
            <a:off x="603475"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33" name="Google Shape;33;p4"/>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dk1"/>
                </a:solidFill>
                <a:latin typeface="Inter Light"/>
                <a:ea typeface="Inter Light"/>
                <a:cs typeface="Inter Light"/>
                <a:sym typeface="Inter Light"/>
              </a:defRPr>
            </a:lvl1pPr>
            <a:lvl2pPr lvl="1" algn="ctr" rtl="0">
              <a:buNone/>
              <a:defRPr sz="800">
                <a:solidFill>
                  <a:schemeClr val="dk1"/>
                </a:solidFill>
                <a:latin typeface="Inter Light"/>
                <a:ea typeface="Inter Light"/>
                <a:cs typeface="Inter Light"/>
                <a:sym typeface="Inter Light"/>
              </a:defRPr>
            </a:lvl2pPr>
            <a:lvl3pPr lvl="2" algn="ctr" rtl="0">
              <a:buNone/>
              <a:defRPr sz="800">
                <a:solidFill>
                  <a:schemeClr val="dk1"/>
                </a:solidFill>
                <a:latin typeface="Inter Light"/>
                <a:ea typeface="Inter Light"/>
                <a:cs typeface="Inter Light"/>
                <a:sym typeface="Inter Light"/>
              </a:defRPr>
            </a:lvl3pPr>
            <a:lvl4pPr lvl="3" algn="ctr" rtl="0">
              <a:buNone/>
              <a:defRPr sz="800">
                <a:solidFill>
                  <a:schemeClr val="dk1"/>
                </a:solidFill>
                <a:latin typeface="Inter Light"/>
                <a:ea typeface="Inter Light"/>
                <a:cs typeface="Inter Light"/>
                <a:sym typeface="Inter Light"/>
              </a:defRPr>
            </a:lvl4pPr>
            <a:lvl5pPr lvl="4" algn="ctr" rtl="0">
              <a:buNone/>
              <a:defRPr sz="800">
                <a:solidFill>
                  <a:schemeClr val="dk1"/>
                </a:solidFill>
                <a:latin typeface="Inter Light"/>
                <a:ea typeface="Inter Light"/>
                <a:cs typeface="Inter Light"/>
                <a:sym typeface="Inter Light"/>
              </a:defRPr>
            </a:lvl5pPr>
            <a:lvl6pPr lvl="5" algn="ctr" rtl="0">
              <a:buNone/>
              <a:defRPr sz="800">
                <a:solidFill>
                  <a:schemeClr val="dk1"/>
                </a:solidFill>
                <a:latin typeface="Inter Light"/>
                <a:ea typeface="Inter Light"/>
                <a:cs typeface="Inter Light"/>
                <a:sym typeface="Inter Light"/>
              </a:defRPr>
            </a:lvl6pPr>
            <a:lvl7pPr lvl="6" algn="ctr" rtl="0">
              <a:buNone/>
              <a:defRPr sz="800">
                <a:solidFill>
                  <a:schemeClr val="dk1"/>
                </a:solidFill>
                <a:latin typeface="Inter Light"/>
                <a:ea typeface="Inter Light"/>
                <a:cs typeface="Inter Light"/>
                <a:sym typeface="Inter Light"/>
              </a:defRPr>
            </a:lvl7pPr>
            <a:lvl8pPr lvl="7" algn="ctr" rtl="0">
              <a:buNone/>
              <a:defRPr sz="800">
                <a:solidFill>
                  <a:schemeClr val="dk1"/>
                </a:solidFill>
                <a:latin typeface="Inter Light"/>
                <a:ea typeface="Inter Light"/>
                <a:cs typeface="Inter Light"/>
                <a:sym typeface="Inter Light"/>
              </a:defRPr>
            </a:lvl8pPr>
            <a:lvl9pPr lvl="8" algn="ctr" rtl="0">
              <a:buNone/>
              <a:defRPr sz="800">
                <a:solidFill>
                  <a:schemeClr val="dk1"/>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34" name="Google Shape;34;p4"/>
          <p:cNvSpPr/>
          <p:nvPr/>
        </p:nvSpPr>
        <p:spPr>
          <a:xfrm>
            <a:off x="1644650"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extLst>
    <p:ext uri="{DCECCB84-F9BA-43D5-87BE-67443E8EF086}">
      <p15:sldGuideLst xmlns:p15="http://schemas.microsoft.com/office/powerpoint/2012/main">
        <p15:guide id="1" orient="horz" pos="432">
          <p15:clr>
            <a:srgbClr val="E46962"/>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Agenda">
  <p:cSld name="CUSTOM_7_1">
    <p:spTree>
      <p:nvGrpSpPr>
        <p:cNvPr id="1" name="Shape 254"/>
        <p:cNvGrpSpPr/>
        <p:nvPr/>
      </p:nvGrpSpPr>
      <p:grpSpPr>
        <a:xfrm>
          <a:off x="0" y="0"/>
          <a:ext cx="0" cy="0"/>
          <a:chOff x="0" y="0"/>
          <a:chExt cx="0" cy="0"/>
        </a:xfrm>
      </p:grpSpPr>
      <p:sp>
        <p:nvSpPr>
          <p:cNvPr id="255" name="Google Shape;255;p31"/>
          <p:cNvSpPr txBox="1">
            <a:spLocks noGrp="1"/>
          </p:cNvSpPr>
          <p:nvPr>
            <p:ph type="title"/>
          </p:nvPr>
        </p:nvSpPr>
        <p:spPr>
          <a:xfrm>
            <a:off x="677325" y="1832775"/>
            <a:ext cx="3217200" cy="14841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56" name="Google Shape;256;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57" name="Google Shape;257;p31"/>
          <p:cNvSpPr txBox="1">
            <a:spLocks noGrp="1"/>
          </p:cNvSpPr>
          <p:nvPr>
            <p:ph type="subTitle" idx="1"/>
          </p:nvPr>
        </p:nvSpPr>
        <p:spPr>
          <a:xfrm>
            <a:off x="4406650" y="39375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58" name="Google Shape;258;p31"/>
          <p:cNvSpPr txBox="1">
            <a:spLocks noGrp="1"/>
          </p:cNvSpPr>
          <p:nvPr>
            <p:ph type="subTitle" idx="2"/>
          </p:nvPr>
        </p:nvSpPr>
        <p:spPr>
          <a:xfrm>
            <a:off x="4406650" y="115170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59" name="Google Shape;259;p31"/>
          <p:cNvSpPr txBox="1">
            <a:spLocks noGrp="1"/>
          </p:cNvSpPr>
          <p:nvPr>
            <p:ph type="subTitle" idx="3"/>
          </p:nvPr>
        </p:nvSpPr>
        <p:spPr>
          <a:xfrm>
            <a:off x="4406650" y="342557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60" name="Google Shape;260;p31"/>
          <p:cNvSpPr txBox="1">
            <a:spLocks noGrp="1"/>
          </p:cNvSpPr>
          <p:nvPr>
            <p:ph type="subTitle" idx="4"/>
          </p:nvPr>
        </p:nvSpPr>
        <p:spPr>
          <a:xfrm>
            <a:off x="4406650" y="190966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61" name="Google Shape;261;p31"/>
          <p:cNvSpPr txBox="1">
            <a:spLocks noGrp="1"/>
          </p:cNvSpPr>
          <p:nvPr>
            <p:ph type="subTitle" idx="5"/>
          </p:nvPr>
        </p:nvSpPr>
        <p:spPr>
          <a:xfrm>
            <a:off x="4406650" y="418352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62" name="Google Shape;262;p31"/>
          <p:cNvSpPr txBox="1">
            <a:spLocks noGrp="1"/>
          </p:cNvSpPr>
          <p:nvPr>
            <p:ph type="subTitle" idx="6"/>
          </p:nvPr>
        </p:nvSpPr>
        <p:spPr>
          <a:xfrm>
            <a:off x="4406650" y="266761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body and image">
  <p:cSld name="CUSTOM_8_1">
    <p:spTree>
      <p:nvGrpSpPr>
        <p:cNvPr id="1" name="Shape 263"/>
        <p:cNvGrpSpPr/>
        <p:nvPr/>
      </p:nvGrpSpPr>
      <p:grpSpPr>
        <a:xfrm>
          <a:off x="0" y="0"/>
          <a:ext cx="0" cy="0"/>
          <a:chOff x="0" y="0"/>
          <a:chExt cx="0" cy="0"/>
        </a:xfrm>
      </p:grpSpPr>
      <p:sp>
        <p:nvSpPr>
          <p:cNvPr id="264" name="Google Shape;264;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65" name="Google Shape;265;p32"/>
          <p:cNvSpPr txBox="1">
            <a:spLocks noGrp="1"/>
          </p:cNvSpPr>
          <p:nvPr>
            <p:ph type="body" idx="1"/>
          </p:nvPr>
        </p:nvSpPr>
        <p:spPr>
          <a:xfrm>
            <a:off x="311700" y="1152475"/>
            <a:ext cx="4473900" cy="3416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66" name="Google Shape;266;p32"/>
          <p:cNvSpPr>
            <a:spLocks noGrp="1"/>
          </p:cNvSpPr>
          <p:nvPr>
            <p:ph type="pic" idx="2"/>
          </p:nvPr>
        </p:nvSpPr>
        <p:spPr>
          <a:xfrm>
            <a:off x="4992024" y="1152775"/>
            <a:ext cx="3840300" cy="3416400"/>
          </a:xfrm>
          <a:prstGeom prst="rect">
            <a:avLst/>
          </a:prstGeom>
          <a:noFill/>
          <a:ln>
            <a:noFill/>
          </a:ln>
        </p:spPr>
      </p:sp>
      <p:sp>
        <p:nvSpPr>
          <p:cNvPr id="267" name="Google Shape;267;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wo big ideas">
  <p:cSld name="CUSTOM_1_2">
    <p:spTree>
      <p:nvGrpSpPr>
        <p:cNvPr id="1" name="Shape 268"/>
        <p:cNvGrpSpPr/>
        <p:nvPr/>
      </p:nvGrpSpPr>
      <p:grpSpPr>
        <a:xfrm>
          <a:off x="0" y="0"/>
          <a:ext cx="0" cy="0"/>
          <a:chOff x="0" y="0"/>
          <a:chExt cx="0" cy="0"/>
        </a:xfrm>
      </p:grpSpPr>
      <p:sp>
        <p:nvSpPr>
          <p:cNvPr id="269" name="Google Shape;269;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70" name="Google Shape;270;p33"/>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271" name="Google Shape;271;p33"/>
          <p:cNvSpPr txBox="1">
            <a:spLocks noGrp="1"/>
          </p:cNvSpPr>
          <p:nvPr>
            <p:ph type="body" idx="1"/>
          </p:nvPr>
        </p:nvSpPr>
        <p:spPr>
          <a:xfrm>
            <a:off x="483150" y="2237788"/>
            <a:ext cx="36198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72" name="Google Shape;272;p33"/>
          <p:cNvSpPr txBox="1">
            <a:spLocks noGrp="1"/>
          </p:cNvSpPr>
          <p:nvPr>
            <p:ph type="body" idx="2"/>
          </p:nvPr>
        </p:nvSpPr>
        <p:spPr>
          <a:xfrm>
            <a:off x="5048000" y="2237788"/>
            <a:ext cx="36198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73" name="Google Shape;273;p33"/>
          <p:cNvSpPr txBox="1">
            <a:spLocks noGrp="1"/>
          </p:cNvSpPr>
          <p:nvPr>
            <p:ph type="subTitle" idx="3"/>
          </p:nvPr>
        </p:nvSpPr>
        <p:spPr>
          <a:xfrm>
            <a:off x="48315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74" name="Google Shape;274;p33"/>
          <p:cNvSpPr txBox="1">
            <a:spLocks noGrp="1"/>
          </p:cNvSpPr>
          <p:nvPr>
            <p:ph type="subTitle" idx="4"/>
          </p:nvPr>
        </p:nvSpPr>
        <p:spPr>
          <a:xfrm>
            <a:off x="504800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hree big ideas">
  <p:cSld name="CUSTOM_2_2">
    <p:spTree>
      <p:nvGrpSpPr>
        <p:cNvPr id="1" name="Shape 275"/>
        <p:cNvGrpSpPr/>
        <p:nvPr/>
      </p:nvGrpSpPr>
      <p:grpSpPr>
        <a:xfrm>
          <a:off x="0" y="0"/>
          <a:ext cx="0" cy="0"/>
          <a:chOff x="0" y="0"/>
          <a:chExt cx="0" cy="0"/>
        </a:xfrm>
      </p:grpSpPr>
      <p:sp>
        <p:nvSpPr>
          <p:cNvPr id="276" name="Google Shape;276;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77" name="Google Shape;277;p34"/>
          <p:cNvSpPr txBox="1">
            <a:spLocks noGrp="1"/>
          </p:cNvSpPr>
          <p:nvPr>
            <p:ph type="body" idx="1"/>
          </p:nvPr>
        </p:nvSpPr>
        <p:spPr>
          <a:xfrm>
            <a:off x="483175" y="2417500"/>
            <a:ext cx="24555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78" name="Google Shape;278;p34"/>
          <p:cNvSpPr txBox="1">
            <a:spLocks noGrp="1"/>
          </p:cNvSpPr>
          <p:nvPr>
            <p:ph type="body" idx="2"/>
          </p:nvPr>
        </p:nvSpPr>
        <p:spPr>
          <a:xfrm>
            <a:off x="3347725" y="2417500"/>
            <a:ext cx="24555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79" name="Google Shape;279;p34"/>
          <p:cNvSpPr txBox="1">
            <a:spLocks noGrp="1"/>
          </p:cNvSpPr>
          <p:nvPr>
            <p:ph type="body" idx="3"/>
          </p:nvPr>
        </p:nvSpPr>
        <p:spPr>
          <a:xfrm>
            <a:off x="6212275" y="2417500"/>
            <a:ext cx="24555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80" name="Google Shape;280;p34"/>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281" name="Google Shape;281;p34"/>
          <p:cNvSpPr txBox="1">
            <a:spLocks noGrp="1"/>
          </p:cNvSpPr>
          <p:nvPr>
            <p:ph type="subTitle" idx="4"/>
          </p:nvPr>
        </p:nvSpPr>
        <p:spPr>
          <a:xfrm>
            <a:off x="4831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82" name="Google Shape;282;p34"/>
          <p:cNvSpPr txBox="1">
            <a:spLocks noGrp="1"/>
          </p:cNvSpPr>
          <p:nvPr>
            <p:ph type="subTitle" idx="5"/>
          </p:nvPr>
        </p:nvSpPr>
        <p:spPr>
          <a:xfrm>
            <a:off x="334772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83" name="Google Shape;283;p34"/>
          <p:cNvSpPr txBox="1">
            <a:spLocks noGrp="1"/>
          </p:cNvSpPr>
          <p:nvPr>
            <p:ph type="subTitle" idx="6"/>
          </p:nvPr>
        </p:nvSpPr>
        <p:spPr>
          <a:xfrm>
            <a:off x="62122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Four big ideas">
  <p:cSld name="CUSTOM_3_1">
    <p:spTree>
      <p:nvGrpSpPr>
        <p:cNvPr id="1" name="Shape 284"/>
        <p:cNvGrpSpPr/>
        <p:nvPr/>
      </p:nvGrpSpPr>
      <p:grpSpPr>
        <a:xfrm>
          <a:off x="0" y="0"/>
          <a:ext cx="0" cy="0"/>
          <a:chOff x="0" y="0"/>
          <a:chExt cx="0" cy="0"/>
        </a:xfrm>
      </p:grpSpPr>
      <p:sp>
        <p:nvSpPr>
          <p:cNvPr id="285" name="Google Shape;285;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86" name="Google Shape;286;p35"/>
          <p:cNvSpPr txBox="1">
            <a:spLocks noGrp="1"/>
          </p:cNvSpPr>
          <p:nvPr>
            <p:ph type="body" idx="1"/>
          </p:nvPr>
        </p:nvSpPr>
        <p:spPr>
          <a:xfrm>
            <a:off x="366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87" name="Google Shape;287;p35"/>
          <p:cNvSpPr txBox="1">
            <a:spLocks noGrp="1"/>
          </p:cNvSpPr>
          <p:nvPr>
            <p:ph type="body" idx="2"/>
          </p:nvPr>
        </p:nvSpPr>
        <p:spPr>
          <a:xfrm>
            <a:off x="4938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88" name="Google Shape;288;p35"/>
          <p:cNvSpPr txBox="1">
            <a:spLocks noGrp="1"/>
          </p:cNvSpPr>
          <p:nvPr>
            <p:ph type="body" idx="3"/>
          </p:nvPr>
        </p:nvSpPr>
        <p:spPr>
          <a:xfrm>
            <a:off x="366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89" name="Google Shape;289;p35"/>
          <p:cNvSpPr txBox="1">
            <a:spLocks noGrp="1"/>
          </p:cNvSpPr>
          <p:nvPr>
            <p:ph type="body" idx="4"/>
          </p:nvPr>
        </p:nvSpPr>
        <p:spPr>
          <a:xfrm>
            <a:off x="4938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90" name="Google Shape;290;p35"/>
          <p:cNvSpPr txBox="1">
            <a:spLocks noGrp="1"/>
          </p:cNvSpPr>
          <p:nvPr>
            <p:ph type="title"/>
          </p:nvPr>
        </p:nvSpPr>
        <p:spPr>
          <a:xfrm>
            <a:off x="366750"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291" name="Google Shape;291;p35"/>
          <p:cNvSpPr txBox="1">
            <a:spLocks noGrp="1"/>
          </p:cNvSpPr>
          <p:nvPr>
            <p:ph type="subTitle" idx="5"/>
          </p:nvPr>
        </p:nvSpPr>
        <p:spPr>
          <a:xfrm>
            <a:off x="366763"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92" name="Google Shape;292;p35"/>
          <p:cNvSpPr txBox="1">
            <a:spLocks noGrp="1"/>
          </p:cNvSpPr>
          <p:nvPr>
            <p:ph type="subTitle" idx="6"/>
          </p:nvPr>
        </p:nvSpPr>
        <p:spPr>
          <a:xfrm>
            <a:off x="4938738"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93" name="Google Shape;293;p35"/>
          <p:cNvSpPr txBox="1">
            <a:spLocks noGrp="1"/>
          </p:cNvSpPr>
          <p:nvPr>
            <p:ph type="subTitle" idx="7"/>
          </p:nvPr>
        </p:nvSpPr>
        <p:spPr>
          <a:xfrm>
            <a:off x="4938761"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94" name="Google Shape;294;p35"/>
          <p:cNvSpPr txBox="1">
            <a:spLocks noGrp="1"/>
          </p:cNvSpPr>
          <p:nvPr>
            <p:ph type="subTitle" idx="8"/>
          </p:nvPr>
        </p:nvSpPr>
        <p:spPr>
          <a:xfrm>
            <a:off x="366750"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image">
  <p:cSld name="TITLE_ONLY_1_1">
    <p:spTree>
      <p:nvGrpSpPr>
        <p:cNvPr id="1" name="Shape 295"/>
        <p:cNvGrpSpPr/>
        <p:nvPr/>
      </p:nvGrpSpPr>
      <p:grpSpPr>
        <a:xfrm>
          <a:off x="0" y="0"/>
          <a:ext cx="0" cy="0"/>
          <a:chOff x="0" y="0"/>
          <a:chExt cx="0" cy="0"/>
        </a:xfrm>
      </p:grpSpPr>
      <p:sp>
        <p:nvSpPr>
          <p:cNvPr id="296" name="Google Shape;296;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97" name="Google Shape;297;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98" name="Google Shape;298;p36"/>
          <p:cNvSpPr>
            <a:spLocks noGrp="1"/>
          </p:cNvSpPr>
          <p:nvPr>
            <p:ph type="pic" idx="2"/>
          </p:nvPr>
        </p:nvSpPr>
        <p:spPr>
          <a:xfrm>
            <a:off x="311700" y="1170425"/>
            <a:ext cx="8520600" cy="3492900"/>
          </a:xfrm>
          <a:prstGeom prst="rect">
            <a:avLst/>
          </a:prstGeom>
          <a:noFill/>
          <a:ln>
            <a:noFill/>
          </a:ln>
        </p:spPr>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wo storyboards">
  <p:cSld name="CUSTOM_4_1">
    <p:spTree>
      <p:nvGrpSpPr>
        <p:cNvPr id="1" name="Shape 299"/>
        <p:cNvGrpSpPr/>
        <p:nvPr/>
      </p:nvGrpSpPr>
      <p:grpSpPr>
        <a:xfrm>
          <a:off x="0" y="0"/>
          <a:ext cx="0" cy="0"/>
          <a:chOff x="0" y="0"/>
          <a:chExt cx="0" cy="0"/>
        </a:xfrm>
      </p:grpSpPr>
      <p:sp>
        <p:nvSpPr>
          <p:cNvPr id="300" name="Google Shape;300;p37"/>
          <p:cNvSpPr txBox="1">
            <a:spLocks noGrp="1"/>
          </p:cNvSpPr>
          <p:nvPr>
            <p:ph type="body" idx="1"/>
          </p:nvPr>
        </p:nvSpPr>
        <p:spPr>
          <a:xfrm>
            <a:off x="311700"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01" name="Google Shape;301;p37"/>
          <p:cNvSpPr>
            <a:spLocks noGrp="1"/>
          </p:cNvSpPr>
          <p:nvPr>
            <p:ph type="pic" idx="2"/>
          </p:nvPr>
        </p:nvSpPr>
        <p:spPr>
          <a:xfrm>
            <a:off x="4804825" y="1133300"/>
            <a:ext cx="4027500" cy="2392800"/>
          </a:xfrm>
          <a:prstGeom prst="rect">
            <a:avLst/>
          </a:prstGeom>
          <a:noFill/>
          <a:ln>
            <a:noFill/>
          </a:ln>
        </p:spPr>
      </p:sp>
      <p:sp>
        <p:nvSpPr>
          <p:cNvPr id="302" name="Google Shape;302;p37"/>
          <p:cNvSpPr>
            <a:spLocks noGrp="1"/>
          </p:cNvSpPr>
          <p:nvPr>
            <p:ph type="pic" idx="3"/>
          </p:nvPr>
        </p:nvSpPr>
        <p:spPr>
          <a:xfrm>
            <a:off x="311725" y="1133300"/>
            <a:ext cx="4027500" cy="2392800"/>
          </a:xfrm>
          <a:prstGeom prst="rect">
            <a:avLst/>
          </a:prstGeom>
          <a:noFill/>
          <a:ln>
            <a:noFill/>
          </a:ln>
        </p:spPr>
      </p:sp>
      <p:sp>
        <p:nvSpPr>
          <p:cNvPr id="303" name="Google Shape;303;p37"/>
          <p:cNvSpPr txBox="1">
            <a:spLocks noGrp="1"/>
          </p:cNvSpPr>
          <p:nvPr>
            <p:ph type="body" idx="4"/>
          </p:nvPr>
        </p:nvSpPr>
        <p:spPr>
          <a:xfrm>
            <a:off x="4804825"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04" name="Google Shape;304;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05" name="Google Shape;305;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06" name="Google Shape;306;p37"/>
          <p:cNvSpPr txBox="1">
            <a:spLocks noGrp="1"/>
          </p:cNvSpPr>
          <p:nvPr>
            <p:ph type="subTitle" idx="5"/>
          </p:nvPr>
        </p:nvSpPr>
        <p:spPr>
          <a:xfrm>
            <a:off x="3117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307" name="Google Shape;307;p37"/>
          <p:cNvSpPr txBox="1">
            <a:spLocks noGrp="1"/>
          </p:cNvSpPr>
          <p:nvPr>
            <p:ph type="subTitle" idx="6"/>
          </p:nvPr>
        </p:nvSpPr>
        <p:spPr>
          <a:xfrm>
            <a:off x="48048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hree storyboards">
  <p:cSld name="CUSTOM_4_1_1">
    <p:spTree>
      <p:nvGrpSpPr>
        <p:cNvPr id="1" name="Shape 308"/>
        <p:cNvGrpSpPr/>
        <p:nvPr/>
      </p:nvGrpSpPr>
      <p:grpSpPr>
        <a:xfrm>
          <a:off x="0" y="0"/>
          <a:ext cx="0" cy="0"/>
          <a:chOff x="0" y="0"/>
          <a:chExt cx="0" cy="0"/>
        </a:xfrm>
      </p:grpSpPr>
      <p:sp>
        <p:nvSpPr>
          <p:cNvPr id="309" name="Google Shape;309;p38"/>
          <p:cNvSpPr txBox="1">
            <a:spLocks noGrp="1"/>
          </p:cNvSpPr>
          <p:nvPr>
            <p:ph type="body" idx="1"/>
          </p:nvPr>
        </p:nvSpPr>
        <p:spPr>
          <a:xfrm>
            <a:off x="31170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10" name="Google Shape;310;p38"/>
          <p:cNvSpPr>
            <a:spLocks noGrp="1"/>
          </p:cNvSpPr>
          <p:nvPr>
            <p:ph type="pic" idx="2"/>
          </p:nvPr>
        </p:nvSpPr>
        <p:spPr>
          <a:xfrm>
            <a:off x="6205225" y="1128325"/>
            <a:ext cx="2627100" cy="2273100"/>
          </a:xfrm>
          <a:prstGeom prst="rect">
            <a:avLst/>
          </a:prstGeom>
          <a:noFill/>
          <a:ln>
            <a:noFill/>
          </a:ln>
        </p:spPr>
      </p:sp>
      <p:sp>
        <p:nvSpPr>
          <p:cNvPr id="311" name="Google Shape;311;p38"/>
          <p:cNvSpPr>
            <a:spLocks noGrp="1"/>
          </p:cNvSpPr>
          <p:nvPr>
            <p:ph type="pic" idx="3"/>
          </p:nvPr>
        </p:nvSpPr>
        <p:spPr>
          <a:xfrm>
            <a:off x="311725" y="1128325"/>
            <a:ext cx="2627100" cy="2273100"/>
          </a:xfrm>
          <a:prstGeom prst="rect">
            <a:avLst/>
          </a:prstGeom>
          <a:noFill/>
          <a:ln>
            <a:noFill/>
          </a:ln>
        </p:spPr>
      </p:sp>
      <p:sp>
        <p:nvSpPr>
          <p:cNvPr id="312" name="Google Shape;312;p38"/>
          <p:cNvSpPr txBox="1">
            <a:spLocks noGrp="1"/>
          </p:cNvSpPr>
          <p:nvPr>
            <p:ph type="body" idx="4"/>
          </p:nvPr>
        </p:nvSpPr>
        <p:spPr>
          <a:xfrm>
            <a:off x="6205225"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13" name="Google Shape;313;p38"/>
          <p:cNvSpPr>
            <a:spLocks noGrp="1"/>
          </p:cNvSpPr>
          <p:nvPr>
            <p:ph type="pic" idx="5"/>
          </p:nvPr>
        </p:nvSpPr>
        <p:spPr>
          <a:xfrm>
            <a:off x="3255250" y="1128325"/>
            <a:ext cx="2627100" cy="2273100"/>
          </a:xfrm>
          <a:prstGeom prst="rect">
            <a:avLst/>
          </a:prstGeom>
          <a:noFill/>
          <a:ln>
            <a:noFill/>
          </a:ln>
        </p:spPr>
      </p:sp>
      <p:sp>
        <p:nvSpPr>
          <p:cNvPr id="314" name="Google Shape;314;p38"/>
          <p:cNvSpPr txBox="1">
            <a:spLocks noGrp="1"/>
          </p:cNvSpPr>
          <p:nvPr>
            <p:ph type="body" idx="6"/>
          </p:nvPr>
        </p:nvSpPr>
        <p:spPr>
          <a:xfrm>
            <a:off x="325525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15" name="Google Shape;315;p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16" name="Google Shape;316;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17" name="Google Shape;317;p38"/>
          <p:cNvSpPr txBox="1">
            <a:spLocks noGrp="1"/>
          </p:cNvSpPr>
          <p:nvPr>
            <p:ph type="subTitle" idx="7"/>
          </p:nvPr>
        </p:nvSpPr>
        <p:spPr>
          <a:xfrm>
            <a:off x="3117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318" name="Google Shape;318;p38"/>
          <p:cNvSpPr txBox="1">
            <a:spLocks noGrp="1"/>
          </p:cNvSpPr>
          <p:nvPr>
            <p:ph type="subTitle" idx="8"/>
          </p:nvPr>
        </p:nvSpPr>
        <p:spPr>
          <a:xfrm>
            <a:off x="62052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319" name="Google Shape;319;p38"/>
          <p:cNvSpPr txBox="1">
            <a:spLocks noGrp="1"/>
          </p:cNvSpPr>
          <p:nvPr>
            <p:ph type="subTitle" idx="9"/>
          </p:nvPr>
        </p:nvSpPr>
        <p:spPr>
          <a:xfrm>
            <a:off x="3255250"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Image only">
  <p:cSld name="CUSTOM_5_1">
    <p:spTree>
      <p:nvGrpSpPr>
        <p:cNvPr id="1" name="Shape 320"/>
        <p:cNvGrpSpPr/>
        <p:nvPr/>
      </p:nvGrpSpPr>
      <p:grpSpPr>
        <a:xfrm>
          <a:off x="0" y="0"/>
          <a:ext cx="0" cy="0"/>
          <a:chOff x="0" y="0"/>
          <a:chExt cx="0" cy="0"/>
        </a:xfrm>
      </p:grpSpPr>
      <p:sp>
        <p:nvSpPr>
          <p:cNvPr id="321" name="Google Shape;321;p39"/>
          <p:cNvSpPr>
            <a:spLocks noGrp="1"/>
          </p:cNvSpPr>
          <p:nvPr>
            <p:ph type="pic" idx="2"/>
          </p:nvPr>
        </p:nvSpPr>
        <p:spPr>
          <a:xfrm>
            <a:off x="311700" y="445025"/>
            <a:ext cx="8520600" cy="4218300"/>
          </a:xfrm>
          <a:prstGeom prst="rect">
            <a:avLst/>
          </a:prstGeom>
          <a:noFill/>
          <a:ln>
            <a:noFill/>
          </a:ln>
        </p:spPr>
      </p:sp>
      <p:sp>
        <p:nvSpPr>
          <p:cNvPr id="322" name="Google Shape;322;p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Image grid">
  <p:cSld name="CUSTOM_6_1">
    <p:spTree>
      <p:nvGrpSpPr>
        <p:cNvPr id="1" name="Shape 323"/>
        <p:cNvGrpSpPr/>
        <p:nvPr/>
      </p:nvGrpSpPr>
      <p:grpSpPr>
        <a:xfrm>
          <a:off x="0" y="0"/>
          <a:ext cx="0" cy="0"/>
          <a:chOff x="0" y="0"/>
          <a:chExt cx="0" cy="0"/>
        </a:xfrm>
      </p:grpSpPr>
      <p:sp>
        <p:nvSpPr>
          <p:cNvPr id="324" name="Google Shape;324;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25" name="Google Shape;325;p40"/>
          <p:cNvSpPr>
            <a:spLocks noGrp="1"/>
          </p:cNvSpPr>
          <p:nvPr>
            <p:ph type="pic" idx="2"/>
          </p:nvPr>
        </p:nvSpPr>
        <p:spPr>
          <a:xfrm>
            <a:off x="3389600" y="118913"/>
            <a:ext cx="1643700" cy="1535100"/>
          </a:xfrm>
          <a:prstGeom prst="rect">
            <a:avLst/>
          </a:prstGeom>
          <a:noFill/>
          <a:ln>
            <a:noFill/>
          </a:ln>
        </p:spPr>
      </p:sp>
      <p:sp>
        <p:nvSpPr>
          <p:cNvPr id="326" name="Google Shape;326;p40"/>
          <p:cNvSpPr>
            <a:spLocks noGrp="1"/>
          </p:cNvSpPr>
          <p:nvPr>
            <p:ph type="pic" idx="3"/>
          </p:nvPr>
        </p:nvSpPr>
        <p:spPr>
          <a:xfrm>
            <a:off x="5195935" y="118913"/>
            <a:ext cx="1643700" cy="1535100"/>
          </a:xfrm>
          <a:prstGeom prst="rect">
            <a:avLst/>
          </a:prstGeom>
          <a:noFill/>
          <a:ln>
            <a:noFill/>
          </a:ln>
        </p:spPr>
      </p:sp>
      <p:sp>
        <p:nvSpPr>
          <p:cNvPr id="327" name="Google Shape;327;p40"/>
          <p:cNvSpPr>
            <a:spLocks noGrp="1"/>
          </p:cNvSpPr>
          <p:nvPr>
            <p:ph type="pic" idx="4"/>
          </p:nvPr>
        </p:nvSpPr>
        <p:spPr>
          <a:xfrm>
            <a:off x="7002270" y="118913"/>
            <a:ext cx="1643700" cy="1535100"/>
          </a:xfrm>
          <a:prstGeom prst="rect">
            <a:avLst/>
          </a:prstGeom>
          <a:noFill/>
          <a:ln>
            <a:noFill/>
          </a:ln>
        </p:spPr>
      </p:sp>
      <p:sp>
        <p:nvSpPr>
          <p:cNvPr id="328" name="Google Shape;328;p40"/>
          <p:cNvSpPr>
            <a:spLocks noGrp="1"/>
          </p:cNvSpPr>
          <p:nvPr>
            <p:ph type="pic" idx="5"/>
          </p:nvPr>
        </p:nvSpPr>
        <p:spPr>
          <a:xfrm>
            <a:off x="3389588" y="1804212"/>
            <a:ext cx="1643700" cy="1535100"/>
          </a:xfrm>
          <a:prstGeom prst="rect">
            <a:avLst/>
          </a:prstGeom>
          <a:noFill/>
          <a:ln>
            <a:noFill/>
          </a:ln>
        </p:spPr>
      </p:sp>
      <p:sp>
        <p:nvSpPr>
          <p:cNvPr id="329" name="Google Shape;329;p40"/>
          <p:cNvSpPr>
            <a:spLocks noGrp="1"/>
          </p:cNvSpPr>
          <p:nvPr>
            <p:ph type="pic" idx="6"/>
          </p:nvPr>
        </p:nvSpPr>
        <p:spPr>
          <a:xfrm>
            <a:off x="5195922" y="1804212"/>
            <a:ext cx="1643700" cy="1535100"/>
          </a:xfrm>
          <a:prstGeom prst="rect">
            <a:avLst/>
          </a:prstGeom>
          <a:noFill/>
          <a:ln>
            <a:noFill/>
          </a:ln>
        </p:spPr>
      </p:sp>
      <p:sp>
        <p:nvSpPr>
          <p:cNvPr id="330" name="Google Shape;330;p40"/>
          <p:cNvSpPr>
            <a:spLocks noGrp="1"/>
          </p:cNvSpPr>
          <p:nvPr>
            <p:ph type="pic" idx="7"/>
          </p:nvPr>
        </p:nvSpPr>
        <p:spPr>
          <a:xfrm>
            <a:off x="7002257" y="1804212"/>
            <a:ext cx="1643700" cy="1535100"/>
          </a:xfrm>
          <a:prstGeom prst="rect">
            <a:avLst/>
          </a:prstGeom>
          <a:noFill/>
          <a:ln>
            <a:noFill/>
          </a:ln>
        </p:spPr>
      </p:sp>
      <p:sp>
        <p:nvSpPr>
          <p:cNvPr id="331" name="Google Shape;331;p40"/>
          <p:cNvSpPr txBox="1">
            <a:spLocks noGrp="1"/>
          </p:cNvSpPr>
          <p:nvPr>
            <p:ph type="title"/>
          </p:nvPr>
        </p:nvSpPr>
        <p:spPr>
          <a:xfrm>
            <a:off x="351550" y="445025"/>
            <a:ext cx="2596800" cy="1706400"/>
          </a:xfrm>
          <a:prstGeom prst="rect">
            <a:avLst/>
          </a:prstGeom>
        </p:spPr>
        <p:txBody>
          <a:bodyPr spcFirstLastPara="1" wrap="square" lIns="91425" tIns="91425" rIns="91425" bIns="91425" anchor="t" anchorCtr="0">
            <a:sp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32" name="Google Shape;332;p40"/>
          <p:cNvSpPr>
            <a:spLocks noGrp="1"/>
          </p:cNvSpPr>
          <p:nvPr>
            <p:ph type="pic" idx="8"/>
          </p:nvPr>
        </p:nvSpPr>
        <p:spPr>
          <a:xfrm>
            <a:off x="3389588" y="3489487"/>
            <a:ext cx="1643700" cy="1535100"/>
          </a:xfrm>
          <a:prstGeom prst="rect">
            <a:avLst/>
          </a:prstGeom>
          <a:noFill/>
          <a:ln>
            <a:noFill/>
          </a:ln>
        </p:spPr>
      </p:sp>
      <p:sp>
        <p:nvSpPr>
          <p:cNvPr id="333" name="Google Shape;333;p40"/>
          <p:cNvSpPr>
            <a:spLocks noGrp="1"/>
          </p:cNvSpPr>
          <p:nvPr>
            <p:ph type="pic" idx="9"/>
          </p:nvPr>
        </p:nvSpPr>
        <p:spPr>
          <a:xfrm>
            <a:off x="5195922" y="3489487"/>
            <a:ext cx="1643700" cy="1535100"/>
          </a:xfrm>
          <a:prstGeom prst="rect">
            <a:avLst/>
          </a:prstGeom>
          <a:noFill/>
          <a:ln>
            <a:noFill/>
          </a:ln>
        </p:spPr>
      </p:sp>
      <p:sp>
        <p:nvSpPr>
          <p:cNvPr id="334" name="Google Shape;334;p40"/>
          <p:cNvSpPr>
            <a:spLocks noGrp="1"/>
          </p:cNvSpPr>
          <p:nvPr>
            <p:ph type="pic" idx="13"/>
          </p:nvPr>
        </p:nvSpPr>
        <p:spPr>
          <a:xfrm>
            <a:off x="7002257" y="3489487"/>
            <a:ext cx="1643700" cy="1535100"/>
          </a:xfrm>
          <a:prstGeom prst="rect">
            <a:avLst/>
          </a:prstGeom>
          <a:noFill/>
          <a:ln>
            <a:noFill/>
          </a:ln>
        </p:spPr>
      </p:sp>
    </p:spTree>
  </p:cSld>
  <p:clrMapOvr>
    <a:masterClrMapping/>
  </p:clrMapOvr>
  <p:extLst>
    <p:ext uri="{DCECCB84-F9BA-43D5-87BE-67443E8EF086}">
      <p15:sldGuideLst xmlns:p15="http://schemas.microsoft.com/office/powerpoint/2012/main">
        <p15:guide id="1" pos="5564">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Divider" type="tx">
  <p:cSld name="TITLE_AND_BODY">
    <p:bg>
      <p:bgPr>
        <a:solidFill>
          <a:schemeClr val="dk2"/>
        </a:solidFill>
        <a:effectLst/>
      </p:bgPr>
    </p:bg>
    <p:spTree>
      <p:nvGrpSpPr>
        <p:cNvPr id="1" name="Shape 35"/>
        <p:cNvGrpSpPr/>
        <p:nvPr/>
      </p:nvGrpSpPr>
      <p:grpSpPr>
        <a:xfrm>
          <a:off x="0" y="0"/>
          <a:ext cx="0" cy="0"/>
          <a:chOff x="0" y="0"/>
          <a:chExt cx="0" cy="0"/>
        </a:xfrm>
      </p:grpSpPr>
      <p:cxnSp>
        <p:nvCxnSpPr>
          <p:cNvPr id="36" name="Google Shape;36;p5"/>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37" name="Google Shape;37;p5"/>
          <p:cNvSpPr txBox="1">
            <a:spLocks noGrp="1"/>
          </p:cNvSpPr>
          <p:nvPr>
            <p:ph type="title"/>
          </p:nvPr>
        </p:nvSpPr>
        <p:spPr>
          <a:xfrm>
            <a:off x="420875" y="1552350"/>
            <a:ext cx="6231300" cy="16887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sz="6000" b="1">
                <a:solidFill>
                  <a:schemeClr val="lt1"/>
                </a:solidFill>
              </a:defRPr>
            </a:lvl2pPr>
            <a:lvl3pPr lvl="2">
              <a:lnSpc>
                <a:spcPct val="80000"/>
              </a:lnSpc>
              <a:spcBef>
                <a:spcPts val="0"/>
              </a:spcBef>
              <a:spcAft>
                <a:spcPts val="0"/>
              </a:spcAft>
              <a:buClr>
                <a:schemeClr val="lt1"/>
              </a:buClr>
              <a:buSzPts val="6000"/>
              <a:buFont typeface="Inter"/>
              <a:buNone/>
              <a:defRPr sz="6000" b="1">
                <a:solidFill>
                  <a:schemeClr val="lt1"/>
                </a:solidFill>
              </a:defRPr>
            </a:lvl3pPr>
            <a:lvl4pPr lvl="3">
              <a:lnSpc>
                <a:spcPct val="80000"/>
              </a:lnSpc>
              <a:spcBef>
                <a:spcPts val="0"/>
              </a:spcBef>
              <a:spcAft>
                <a:spcPts val="0"/>
              </a:spcAft>
              <a:buClr>
                <a:schemeClr val="lt1"/>
              </a:buClr>
              <a:buSzPts val="6000"/>
              <a:buFont typeface="Inter"/>
              <a:buNone/>
              <a:defRPr sz="6000" b="1">
                <a:solidFill>
                  <a:schemeClr val="lt1"/>
                </a:solidFill>
              </a:defRPr>
            </a:lvl4pPr>
            <a:lvl5pPr lvl="4">
              <a:lnSpc>
                <a:spcPct val="80000"/>
              </a:lnSpc>
              <a:spcBef>
                <a:spcPts val="0"/>
              </a:spcBef>
              <a:spcAft>
                <a:spcPts val="0"/>
              </a:spcAft>
              <a:buClr>
                <a:schemeClr val="lt1"/>
              </a:buClr>
              <a:buSzPts val="6000"/>
              <a:buFont typeface="Inter"/>
              <a:buNone/>
              <a:defRPr sz="6000" b="1">
                <a:solidFill>
                  <a:schemeClr val="lt1"/>
                </a:solidFill>
              </a:defRPr>
            </a:lvl5pPr>
            <a:lvl6pPr lvl="5">
              <a:lnSpc>
                <a:spcPct val="80000"/>
              </a:lnSpc>
              <a:spcBef>
                <a:spcPts val="0"/>
              </a:spcBef>
              <a:spcAft>
                <a:spcPts val="0"/>
              </a:spcAft>
              <a:buClr>
                <a:schemeClr val="lt1"/>
              </a:buClr>
              <a:buSzPts val="6000"/>
              <a:buFont typeface="Inter"/>
              <a:buNone/>
              <a:defRPr sz="6000" b="1">
                <a:solidFill>
                  <a:schemeClr val="lt1"/>
                </a:solidFill>
              </a:defRPr>
            </a:lvl6pPr>
            <a:lvl7pPr lvl="6">
              <a:lnSpc>
                <a:spcPct val="80000"/>
              </a:lnSpc>
              <a:spcBef>
                <a:spcPts val="0"/>
              </a:spcBef>
              <a:spcAft>
                <a:spcPts val="0"/>
              </a:spcAft>
              <a:buClr>
                <a:schemeClr val="lt1"/>
              </a:buClr>
              <a:buSzPts val="6000"/>
              <a:buFont typeface="Inter"/>
              <a:buNone/>
              <a:defRPr sz="6000" b="1">
                <a:solidFill>
                  <a:schemeClr val="lt1"/>
                </a:solidFill>
              </a:defRPr>
            </a:lvl7pPr>
            <a:lvl8pPr lvl="7">
              <a:lnSpc>
                <a:spcPct val="80000"/>
              </a:lnSpc>
              <a:spcBef>
                <a:spcPts val="0"/>
              </a:spcBef>
              <a:spcAft>
                <a:spcPts val="0"/>
              </a:spcAft>
              <a:buClr>
                <a:schemeClr val="lt1"/>
              </a:buClr>
              <a:buSzPts val="6000"/>
              <a:buFont typeface="Inter"/>
              <a:buNone/>
              <a:defRPr sz="6000" b="1">
                <a:solidFill>
                  <a:schemeClr val="lt1"/>
                </a:solidFill>
              </a:defRPr>
            </a:lvl8pPr>
            <a:lvl9pPr lvl="8">
              <a:lnSpc>
                <a:spcPct val="80000"/>
              </a:lnSpc>
              <a:spcBef>
                <a:spcPts val="0"/>
              </a:spcBef>
              <a:spcAft>
                <a:spcPts val="0"/>
              </a:spcAft>
              <a:buClr>
                <a:schemeClr val="lt1"/>
              </a:buClr>
              <a:buSzPts val="6000"/>
              <a:buFont typeface="Inter"/>
              <a:buNone/>
              <a:defRPr sz="6000" b="1">
                <a:solidFill>
                  <a:schemeClr val="lt1"/>
                </a:solidFill>
              </a:defRPr>
            </a:lvl9pPr>
          </a:lstStyle>
          <a:p>
            <a:endParaRPr/>
          </a:p>
        </p:txBody>
      </p:sp>
      <p:sp>
        <p:nvSpPr>
          <p:cNvPr id="38" name="Google Shape;38;p5"/>
          <p:cNvSpPr txBox="1">
            <a:spLocks noGrp="1"/>
          </p:cNvSpPr>
          <p:nvPr>
            <p:ph type="title" idx="2"/>
          </p:nvPr>
        </p:nvSpPr>
        <p:spPr>
          <a:xfrm>
            <a:off x="472350" y="3144800"/>
            <a:ext cx="2965500" cy="1647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2"/>
              </a:buClr>
              <a:buSzPts val="1800"/>
              <a:buFont typeface="Inter SemiBold"/>
              <a:buNone/>
              <a:defRPr sz="1800" b="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9pPr>
          </a:lstStyle>
          <a:p>
            <a:endParaRPr/>
          </a:p>
        </p:txBody>
      </p:sp>
      <p:sp>
        <p:nvSpPr>
          <p:cNvPr id="39" name="Google Shape;39;p5"/>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40" name="Google Shape;40;p5"/>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lt2"/>
                </a:solidFill>
                <a:latin typeface="Inter Light"/>
                <a:ea typeface="Inter Light"/>
                <a:cs typeface="Inter Light"/>
                <a:sym typeface="Inter Light"/>
              </a:defRPr>
            </a:lvl1pPr>
            <a:lvl2pPr lvl="1" algn="ctr" rtl="0">
              <a:buNone/>
              <a:defRPr sz="800">
                <a:solidFill>
                  <a:schemeClr val="lt2"/>
                </a:solidFill>
                <a:latin typeface="Inter Light"/>
                <a:ea typeface="Inter Light"/>
                <a:cs typeface="Inter Light"/>
                <a:sym typeface="Inter Light"/>
              </a:defRPr>
            </a:lvl2pPr>
            <a:lvl3pPr lvl="2" algn="ctr" rtl="0">
              <a:buNone/>
              <a:defRPr sz="800">
                <a:solidFill>
                  <a:schemeClr val="lt2"/>
                </a:solidFill>
                <a:latin typeface="Inter Light"/>
                <a:ea typeface="Inter Light"/>
                <a:cs typeface="Inter Light"/>
                <a:sym typeface="Inter Light"/>
              </a:defRPr>
            </a:lvl3pPr>
            <a:lvl4pPr lvl="3" algn="ctr" rtl="0">
              <a:buNone/>
              <a:defRPr sz="800">
                <a:solidFill>
                  <a:schemeClr val="lt2"/>
                </a:solidFill>
                <a:latin typeface="Inter Light"/>
                <a:ea typeface="Inter Light"/>
                <a:cs typeface="Inter Light"/>
                <a:sym typeface="Inter Light"/>
              </a:defRPr>
            </a:lvl4pPr>
            <a:lvl5pPr lvl="4" algn="ctr" rtl="0">
              <a:buNone/>
              <a:defRPr sz="800">
                <a:solidFill>
                  <a:schemeClr val="lt2"/>
                </a:solidFill>
                <a:latin typeface="Inter Light"/>
                <a:ea typeface="Inter Light"/>
                <a:cs typeface="Inter Light"/>
                <a:sym typeface="Inter Light"/>
              </a:defRPr>
            </a:lvl5pPr>
            <a:lvl6pPr lvl="5" algn="ctr" rtl="0">
              <a:buNone/>
              <a:defRPr sz="800">
                <a:solidFill>
                  <a:schemeClr val="lt2"/>
                </a:solidFill>
                <a:latin typeface="Inter Light"/>
                <a:ea typeface="Inter Light"/>
                <a:cs typeface="Inter Light"/>
                <a:sym typeface="Inter Light"/>
              </a:defRPr>
            </a:lvl6pPr>
            <a:lvl7pPr lvl="6" algn="ctr" rtl="0">
              <a:buNone/>
              <a:defRPr sz="800">
                <a:solidFill>
                  <a:schemeClr val="lt2"/>
                </a:solidFill>
                <a:latin typeface="Inter Light"/>
                <a:ea typeface="Inter Light"/>
                <a:cs typeface="Inter Light"/>
                <a:sym typeface="Inter Light"/>
              </a:defRPr>
            </a:lvl7pPr>
            <a:lvl8pPr lvl="7" algn="ctr" rtl="0">
              <a:buNone/>
              <a:defRPr sz="800">
                <a:solidFill>
                  <a:schemeClr val="lt2"/>
                </a:solidFill>
                <a:latin typeface="Inter Light"/>
                <a:ea typeface="Inter Light"/>
                <a:cs typeface="Inter Light"/>
                <a:sym typeface="Inter Light"/>
              </a:defRPr>
            </a:lvl8pPr>
            <a:lvl9pPr lvl="8" algn="ctr" rtl="0">
              <a:buNone/>
              <a:defRPr sz="800">
                <a:solidFill>
                  <a:schemeClr val="lt2"/>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41" name="Google Shape;41;p5"/>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extLst>
    <p:ext uri="{DCECCB84-F9BA-43D5-87BE-67443E8EF086}">
      <p15:sldGuideLst xmlns:p15="http://schemas.microsoft.com/office/powerpoint/2012/main">
        <p15:guide id="1" pos="353">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Revenue Model" type="twoColTx">
  <p:cSld name="TITLE_AND_TWO_COLUMNS">
    <p:bg>
      <p:bgPr>
        <a:solidFill>
          <a:schemeClr val="dk1"/>
        </a:solidFill>
        <a:effectLst/>
      </p:bgPr>
    </p:bg>
    <p:spTree>
      <p:nvGrpSpPr>
        <p:cNvPr id="1" name="Shape 42"/>
        <p:cNvGrpSpPr/>
        <p:nvPr/>
      </p:nvGrpSpPr>
      <p:grpSpPr>
        <a:xfrm>
          <a:off x="0" y="0"/>
          <a:ext cx="0" cy="0"/>
          <a:chOff x="0" y="0"/>
          <a:chExt cx="0" cy="0"/>
        </a:xfrm>
      </p:grpSpPr>
      <p:sp>
        <p:nvSpPr>
          <p:cNvPr id="43" name="Google Shape;43;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44" name="Google Shape;44;p6"/>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45" name="Google Shape;45;p6"/>
          <p:cNvSpPr txBox="1">
            <a:spLocks noGrp="1"/>
          </p:cNvSpPr>
          <p:nvPr>
            <p:ph type="title"/>
          </p:nvPr>
        </p:nvSpPr>
        <p:spPr>
          <a:xfrm>
            <a:off x="450850" y="596800"/>
            <a:ext cx="6767700" cy="14319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a:endParaRPr/>
          </a:p>
        </p:txBody>
      </p:sp>
      <p:sp>
        <p:nvSpPr>
          <p:cNvPr id="46" name="Google Shape;46;p6"/>
          <p:cNvSpPr txBox="1">
            <a:spLocks noGrp="1"/>
          </p:cNvSpPr>
          <p:nvPr>
            <p:ph type="body" idx="1"/>
          </p:nvPr>
        </p:nvSpPr>
        <p:spPr>
          <a:xfrm>
            <a:off x="560525" y="3718900"/>
            <a:ext cx="3552600" cy="8736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47" name="Google Shape;47;p6"/>
          <p:cNvSpPr txBox="1">
            <a:spLocks noGrp="1"/>
          </p:cNvSpPr>
          <p:nvPr>
            <p:ph type="body" idx="2"/>
          </p:nvPr>
        </p:nvSpPr>
        <p:spPr>
          <a:xfrm>
            <a:off x="4113125" y="3718900"/>
            <a:ext cx="3552600" cy="8736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48" name="Google Shape;48;p6"/>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49" name="Google Shape;49;p6"/>
          <p:cNvSpPr txBox="1">
            <a:spLocks noGrp="1"/>
          </p:cNvSpPr>
          <p:nvPr>
            <p:ph type="sldNum" idx="3"/>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lt2"/>
                </a:solidFill>
                <a:latin typeface="Inter Light"/>
                <a:ea typeface="Inter Light"/>
                <a:cs typeface="Inter Light"/>
                <a:sym typeface="Inter Light"/>
              </a:defRPr>
            </a:lvl1pPr>
            <a:lvl2pPr lvl="1" algn="ctr" rtl="0">
              <a:buNone/>
              <a:defRPr sz="800">
                <a:solidFill>
                  <a:schemeClr val="lt2"/>
                </a:solidFill>
                <a:latin typeface="Inter Light"/>
                <a:ea typeface="Inter Light"/>
                <a:cs typeface="Inter Light"/>
                <a:sym typeface="Inter Light"/>
              </a:defRPr>
            </a:lvl2pPr>
            <a:lvl3pPr lvl="2" algn="ctr" rtl="0">
              <a:buNone/>
              <a:defRPr sz="800">
                <a:solidFill>
                  <a:schemeClr val="lt2"/>
                </a:solidFill>
                <a:latin typeface="Inter Light"/>
                <a:ea typeface="Inter Light"/>
                <a:cs typeface="Inter Light"/>
                <a:sym typeface="Inter Light"/>
              </a:defRPr>
            </a:lvl3pPr>
            <a:lvl4pPr lvl="3" algn="ctr" rtl="0">
              <a:buNone/>
              <a:defRPr sz="800">
                <a:solidFill>
                  <a:schemeClr val="lt2"/>
                </a:solidFill>
                <a:latin typeface="Inter Light"/>
                <a:ea typeface="Inter Light"/>
                <a:cs typeface="Inter Light"/>
                <a:sym typeface="Inter Light"/>
              </a:defRPr>
            </a:lvl4pPr>
            <a:lvl5pPr lvl="4" algn="ctr" rtl="0">
              <a:buNone/>
              <a:defRPr sz="800">
                <a:solidFill>
                  <a:schemeClr val="lt2"/>
                </a:solidFill>
                <a:latin typeface="Inter Light"/>
                <a:ea typeface="Inter Light"/>
                <a:cs typeface="Inter Light"/>
                <a:sym typeface="Inter Light"/>
              </a:defRPr>
            </a:lvl5pPr>
            <a:lvl6pPr lvl="5" algn="ctr" rtl="0">
              <a:buNone/>
              <a:defRPr sz="800">
                <a:solidFill>
                  <a:schemeClr val="lt2"/>
                </a:solidFill>
                <a:latin typeface="Inter Light"/>
                <a:ea typeface="Inter Light"/>
                <a:cs typeface="Inter Light"/>
                <a:sym typeface="Inter Light"/>
              </a:defRPr>
            </a:lvl6pPr>
            <a:lvl7pPr lvl="6" algn="ctr" rtl="0">
              <a:buNone/>
              <a:defRPr sz="800">
                <a:solidFill>
                  <a:schemeClr val="lt2"/>
                </a:solidFill>
                <a:latin typeface="Inter Light"/>
                <a:ea typeface="Inter Light"/>
                <a:cs typeface="Inter Light"/>
                <a:sym typeface="Inter Light"/>
              </a:defRPr>
            </a:lvl7pPr>
            <a:lvl8pPr lvl="7" algn="ctr" rtl="0">
              <a:buNone/>
              <a:defRPr sz="800">
                <a:solidFill>
                  <a:schemeClr val="lt2"/>
                </a:solidFill>
                <a:latin typeface="Inter Light"/>
                <a:ea typeface="Inter Light"/>
                <a:cs typeface="Inter Light"/>
                <a:sym typeface="Inter Light"/>
              </a:defRPr>
            </a:lvl8pPr>
            <a:lvl9pPr lvl="8" algn="ctr" rtl="0">
              <a:buNone/>
              <a:defRPr sz="800">
                <a:solidFill>
                  <a:schemeClr val="lt2"/>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50" name="Google Shape;50;p6"/>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Project Timeline" type="titleOnly">
  <p:cSld name="TITLE_ONLY">
    <p:bg>
      <p:bgPr>
        <a:solidFill>
          <a:schemeClr val="lt1"/>
        </a:solidFill>
        <a:effectLst/>
      </p:bgPr>
    </p:bg>
    <p:spTree>
      <p:nvGrpSpPr>
        <p:cNvPr id="1" name="Shape 51"/>
        <p:cNvGrpSpPr/>
        <p:nvPr/>
      </p:nvGrpSpPr>
      <p:grpSpPr>
        <a:xfrm>
          <a:off x="0" y="0"/>
          <a:ext cx="0" cy="0"/>
          <a:chOff x="0" y="0"/>
          <a:chExt cx="0" cy="0"/>
        </a:xfrm>
      </p:grpSpPr>
      <p:sp>
        <p:nvSpPr>
          <p:cNvPr id="52" name="Google Shape;5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53" name="Google Shape;53;p7"/>
          <p:cNvCxnSpPr/>
          <p:nvPr/>
        </p:nvCxnSpPr>
        <p:spPr>
          <a:xfrm rot="10800000">
            <a:off x="560525" y="279400"/>
            <a:ext cx="149400" cy="0"/>
          </a:xfrm>
          <a:prstGeom prst="straightConnector1">
            <a:avLst/>
          </a:prstGeom>
          <a:noFill/>
          <a:ln w="9525" cap="flat" cmpd="sng">
            <a:solidFill>
              <a:schemeClr val="dk1"/>
            </a:solidFill>
            <a:prstDash val="solid"/>
            <a:round/>
            <a:headEnd type="none" w="med" len="med"/>
            <a:tailEnd type="none" w="med" len="med"/>
          </a:ln>
        </p:spPr>
      </p:cxnSp>
      <p:sp>
        <p:nvSpPr>
          <p:cNvPr id="54" name="Google Shape;54;p7"/>
          <p:cNvSpPr txBox="1">
            <a:spLocks noGrp="1"/>
          </p:cNvSpPr>
          <p:nvPr>
            <p:ph type="title"/>
          </p:nvPr>
        </p:nvSpPr>
        <p:spPr>
          <a:xfrm>
            <a:off x="452575" y="596800"/>
            <a:ext cx="6868800" cy="13392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dk2"/>
              </a:buClr>
              <a:buSzPts val="4200"/>
              <a:buFont typeface="Inter"/>
              <a:buNone/>
              <a:defRPr/>
            </a:lvl1pPr>
            <a:lvl2pPr lvl="1">
              <a:lnSpc>
                <a:spcPct val="80000"/>
              </a:lnSpc>
              <a:spcBef>
                <a:spcPts val="0"/>
              </a:spcBef>
              <a:spcAft>
                <a:spcPts val="0"/>
              </a:spcAft>
              <a:buClr>
                <a:schemeClr val="dk2"/>
              </a:buClr>
              <a:buSzPts val="4800"/>
              <a:buFont typeface="Inter"/>
              <a:buNone/>
              <a:defRPr sz="4800" b="1"/>
            </a:lvl2pPr>
            <a:lvl3pPr lvl="2">
              <a:lnSpc>
                <a:spcPct val="80000"/>
              </a:lnSpc>
              <a:spcBef>
                <a:spcPts val="0"/>
              </a:spcBef>
              <a:spcAft>
                <a:spcPts val="0"/>
              </a:spcAft>
              <a:buClr>
                <a:schemeClr val="dk2"/>
              </a:buClr>
              <a:buSzPts val="4800"/>
              <a:buFont typeface="Inter"/>
              <a:buNone/>
              <a:defRPr sz="4800" b="1"/>
            </a:lvl3pPr>
            <a:lvl4pPr lvl="3">
              <a:lnSpc>
                <a:spcPct val="80000"/>
              </a:lnSpc>
              <a:spcBef>
                <a:spcPts val="0"/>
              </a:spcBef>
              <a:spcAft>
                <a:spcPts val="0"/>
              </a:spcAft>
              <a:buClr>
                <a:schemeClr val="dk2"/>
              </a:buClr>
              <a:buSzPts val="4800"/>
              <a:buFont typeface="Inter"/>
              <a:buNone/>
              <a:defRPr sz="4800" b="1"/>
            </a:lvl4pPr>
            <a:lvl5pPr lvl="4">
              <a:lnSpc>
                <a:spcPct val="80000"/>
              </a:lnSpc>
              <a:spcBef>
                <a:spcPts val="0"/>
              </a:spcBef>
              <a:spcAft>
                <a:spcPts val="0"/>
              </a:spcAft>
              <a:buClr>
                <a:schemeClr val="dk2"/>
              </a:buClr>
              <a:buSzPts val="4800"/>
              <a:buFont typeface="Inter"/>
              <a:buNone/>
              <a:defRPr sz="4800" b="1"/>
            </a:lvl5pPr>
            <a:lvl6pPr lvl="5">
              <a:lnSpc>
                <a:spcPct val="80000"/>
              </a:lnSpc>
              <a:spcBef>
                <a:spcPts val="0"/>
              </a:spcBef>
              <a:spcAft>
                <a:spcPts val="0"/>
              </a:spcAft>
              <a:buClr>
                <a:schemeClr val="dk2"/>
              </a:buClr>
              <a:buSzPts val="4800"/>
              <a:buFont typeface="Inter"/>
              <a:buNone/>
              <a:defRPr sz="4800" b="1"/>
            </a:lvl6pPr>
            <a:lvl7pPr lvl="6">
              <a:lnSpc>
                <a:spcPct val="80000"/>
              </a:lnSpc>
              <a:spcBef>
                <a:spcPts val="0"/>
              </a:spcBef>
              <a:spcAft>
                <a:spcPts val="0"/>
              </a:spcAft>
              <a:buClr>
                <a:schemeClr val="dk2"/>
              </a:buClr>
              <a:buSzPts val="4800"/>
              <a:buFont typeface="Inter"/>
              <a:buNone/>
              <a:defRPr sz="4800" b="1"/>
            </a:lvl7pPr>
            <a:lvl8pPr lvl="7">
              <a:lnSpc>
                <a:spcPct val="80000"/>
              </a:lnSpc>
              <a:spcBef>
                <a:spcPts val="0"/>
              </a:spcBef>
              <a:spcAft>
                <a:spcPts val="0"/>
              </a:spcAft>
              <a:buClr>
                <a:schemeClr val="dk2"/>
              </a:buClr>
              <a:buSzPts val="4800"/>
              <a:buFont typeface="Inter"/>
              <a:buNone/>
              <a:defRPr sz="4800" b="1"/>
            </a:lvl8pPr>
            <a:lvl9pPr lvl="8">
              <a:lnSpc>
                <a:spcPct val="80000"/>
              </a:lnSpc>
              <a:spcBef>
                <a:spcPts val="0"/>
              </a:spcBef>
              <a:spcAft>
                <a:spcPts val="0"/>
              </a:spcAft>
              <a:buClr>
                <a:schemeClr val="dk2"/>
              </a:buClr>
              <a:buSzPts val="4800"/>
              <a:buFont typeface="Inter"/>
              <a:buNone/>
              <a:defRPr sz="4800" b="1"/>
            </a:lvl9pPr>
          </a:lstStyle>
          <a:p>
            <a:endParaRPr/>
          </a:p>
        </p:txBody>
      </p:sp>
      <p:sp>
        <p:nvSpPr>
          <p:cNvPr id="55" name="Google Shape;55;p7"/>
          <p:cNvSpPr txBox="1">
            <a:spLocks noGrp="1"/>
          </p:cNvSpPr>
          <p:nvPr>
            <p:ph type="body" idx="1"/>
          </p:nvPr>
        </p:nvSpPr>
        <p:spPr>
          <a:xfrm>
            <a:off x="589475" y="2780825"/>
            <a:ext cx="1641300" cy="17190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dk2"/>
              </a:buClr>
              <a:buSzPts val="1000"/>
              <a:buFont typeface="Inter"/>
              <a:buChar char="●"/>
              <a:defRPr sz="1000"/>
            </a:lvl1pPr>
            <a:lvl2pPr marL="914400" lvl="1" indent="-292100">
              <a:spcBef>
                <a:spcPts val="0"/>
              </a:spcBef>
              <a:spcAft>
                <a:spcPts val="0"/>
              </a:spcAft>
              <a:buClr>
                <a:schemeClr val="dk2"/>
              </a:buClr>
              <a:buSzPts val="1000"/>
              <a:buFont typeface="Inter"/>
              <a:buChar char="○"/>
              <a:defRPr sz="1000"/>
            </a:lvl2pPr>
            <a:lvl3pPr marL="1371600" lvl="2" indent="-292100">
              <a:spcBef>
                <a:spcPts val="0"/>
              </a:spcBef>
              <a:spcAft>
                <a:spcPts val="0"/>
              </a:spcAft>
              <a:buClr>
                <a:schemeClr val="dk2"/>
              </a:buClr>
              <a:buSzPts val="1000"/>
              <a:buFont typeface="Inter"/>
              <a:buChar char="■"/>
              <a:defRPr sz="1000"/>
            </a:lvl3pPr>
            <a:lvl4pPr marL="1828800" lvl="3" indent="-292100">
              <a:spcBef>
                <a:spcPts val="0"/>
              </a:spcBef>
              <a:spcAft>
                <a:spcPts val="0"/>
              </a:spcAft>
              <a:buClr>
                <a:schemeClr val="dk2"/>
              </a:buClr>
              <a:buSzPts val="1000"/>
              <a:buFont typeface="Inter"/>
              <a:buChar char="●"/>
              <a:defRPr sz="1000"/>
            </a:lvl4pPr>
            <a:lvl5pPr marL="2286000" lvl="4" indent="-292100">
              <a:spcBef>
                <a:spcPts val="0"/>
              </a:spcBef>
              <a:spcAft>
                <a:spcPts val="0"/>
              </a:spcAft>
              <a:buClr>
                <a:schemeClr val="dk2"/>
              </a:buClr>
              <a:buSzPts val="1000"/>
              <a:buFont typeface="Inter"/>
              <a:buChar char="○"/>
              <a:defRPr sz="1000"/>
            </a:lvl5pPr>
            <a:lvl6pPr marL="2743200" lvl="5" indent="-292100">
              <a:spcBef>
                <a:spcPts val="0"/>
              </a:spcBef>
              <a:spcAft>
                <a:spcPts val="0"/>
              </a:spcAft>
              <a:buClr>
                <a:schemeClr val="dk2"/>
              </a:buClr>
              <a:buSzPts val="1000"/>
              <a:buFont typeface="Inter"/>
              <a:buChar char="■"/>
              <a:defRPr sz="1000"/>
            </a:lvl6pPr>
            <a:lvl7pPr marL="3200400" lvl="6" indent="-292100">
              <a:spcBef>
                <a:spcPts val="0"/>
              </a:spcBef>
              <a:spcAft>
                <a:spcPts val="0"/>
              </a:spcAft>
              <a:buClr>
                <a:schemeClr val="dk2"/>
              </a:buClr>
              <a:buSzPts val="1000"/>
              <a:buFont typeface="Inter"/>
              <a:buChar char="●"/>
              <a:defRPr sz="1000"/>
            </a:lvl7pPr>
            <a:lvl8pPr marL="3657600" lvl="7" indent="-292100">
              <a:spcBef>
                <a:spcPts val="0"/>
              </a:spcBef>
              <a:spcAft>
                <a:spcPts val="0"/>
              </a:spcAft>
              <a:buClr>
                <a:schemeClr val="dk2"/>
              </a:buClr>
              <a:buSzPts val="1000"/>
              <a:buFont typeface="Inter"/>
              <a:buChar char="○"/>
              <a:defRPr sz="1000"/>
            </a:lvl8pPr>
            <a:lvl9pPr marL="4114800" lvl="8" indent="-292100">
              <a:spcBef>
                <a:spcPts val="0"/>
              </a:spcBef>
              <a:spcAft>
                <a:spcPts val="0"/>
              </a:spcAft>
              <a:buClr>
                <a:schemeClr val="dk2"/>
              </a:buClr>
              <a:buSzPts val="1000"/>
              <a:buFont typeface="Inter"/>
              <a:buChar char="■"/>
              <a:defRPr sz="1000"/>
            </a:lvl9pPr>
          </a:lstStyle>
          <a:p>
            <a:endParaRPr/>
          </a:p>
        </p:txBody>
      </p:sp>
      <p:sp>
        <p:nvSpPr>
          <p:cNvPr id="56" name="Google Shape;56;p7"/>
          <p:cNvSpPr txBox="1">
            <a:spLocks noGrp="1"/>
          </p:cNvSpPr>
          <p:nvPr>
            <p:ph type="body" idx="2"/>
          </p:nvPr>
        </p:nvSpPr>
        <p:spPr>
          <a:xfrm>
            <a:off x="2601850" y="2780825"/>
            <a:ext cx="1641300" cy="17190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dk2"/>
              </a:buClr>
              <a:buSzPts val="1000"/>
              <a:buFont typeface="Inter"/>
              <a:buChar char="●"/>
              <a:defRPr sz="1000"/>
            </a:lvl1pPr>
            <a:lvl2pPr marL="914400" lvl="1" indent="-292100">
              <a:spcBef>
                <a:spcPts val="0"/>
              </a:spcBef>
              <a:spcAft>
                <a:spcPts val="0"/>
              </a:spcAft>
              <a:buClr>
                <a:schemeClr val="dk2"/>
              </a:buClr>
              <a:buSzPts val="1000"/>
              <a:buFont typeface="Inter"/>
              <a:buChar char="○"/>
              <a:defRPr sz="1000"/>
            </a:lvl2pPr>
            <a:lvl3pPr marL="1371600" lvl="2" indent="-292100">
              <a:spcBef>
                <a:spcPts val="0"/>
              </a:spcBef>
              <a:spcAft>
                <a:spcPts val="0"/>
              </a:spcAft>
              <a:buClr>
                <a:schemeClr val="dk2"/>
              </a:buClr>
              <a:buSzPts val="1000"/>
              <a:buFont typeface="Inter"/>
              <a:buChar char="■"/>
              <a:defRPr sz="1000"/>
            </a:lvl3pPr>
            <a:lvl4pPr marL="1828800" lvl="3" indent="-292100">
              <a:spcBef>
                <a:spcPts val="0"/>
              </a:spcBef>
              <a:spcAft>
                <a:spcPts val="0"/>
              </a:spcAft>
              <a:buClr>
                <a:schemeClr val="dk2"/>
              </a:buClr>
              <a:buSzPts val="1000"/>
              <a:buFont typeface="Inter"/>
              <a:buChar char="●"/>
              <a:defRPr sz="1000"/>
            </a:lvl4pPr>
            <a:lvl5pPr marL="2286000" lvl="4" indent="-292100">
              <a:spcBef>
                <a:spcPts val="0"/>
              </a:spcBef>
              <a:spcAft>
                <a:spcPts val="0"/>
              </a:spcAft>
              <a:buClr>
                <a:schemeClr val="dk2"/>
              </a:buClr>
              <a:buSzPts val="1000"/>
              <a:buFont typeface="Inter"/>
              <a:buChar char="○"/>
              <a:defRPr sz="1000"/>
            </a:lvl5pPr>
            <a:lvl6pPr marL="2743200" lvl="5" indent="-292100">
              <a:spcBef>
                <a:spcPts val="0"/>
              </a:spcBef>
              <a:spcAft>
                <a:spcPts val="0"/>
              </a:spcAft>
              <a:buClr>
                <a:schemeClr val="dk2"/>
              </a:buClr>
              <a:buSzPts val="1000"/>
              <a:buFont typeface="Inter"/>
              <a:buChar char="■"/>
              <a:defRPr sz="1000"/>
            </a:lvl6pPr>
            <a:lvl7pPr marL="3200400" lvl="6" indent="-292100">
              <a:spcBef>
                <a:spcPts val="0"/>
              </a:spcBef>
              <a:spcAft>
                <a:spcPts val="0"/>
              </a:spcAft>
              <a:buClr>
                <a:schemeClr val="dk2"/>
              </a:buClr>
              <a:buSzPts val="1000"/>
              <a:buFont typeface="Inter"/>
              <a:buChar char="●"/>
              <a:defRPr sz="1000"/>
            </a:lvl7pPr>
            <a:lvl8pPr marL="3657600" lvl="7" indent="-292100">
              <a:spcBef>
                <a:spcPts val="0"/>
              </a:spcBef>
              <a:spcAft>
                <a:spcPts val="0"/>
              </a:spcAft>
              <a:buClr>
                <a:schemeClr val="dk2"/>
              </a:buClr>
              <a:buSzPts val="1000"/>
              <a:buFont typeface="Inter"/>
              <a:buChar char="○"/>
              <a:defRPr sz="1000"/>
            </a:lvl8pPr>
            <a:lvl9pPr marL="4114800" lvl="8" indent="-292100">
              <a:spcBef>
                <a:spcPts val="0"/>
              </a:spcBef>
              <a:spcAft>
                <a:spcPts val="0"/>
              </a:spcAft>
              <a:buClr>
                <a:schemeClr val="dk2"/>
              </a:buClr>
              <a:buSzPts val="1000"/>
              <a:buFont typeface="Inter"/>
              <a:buChar char="■"/>
              <a:defRPr sz="1000"/>
            </a:lvl9pPr>
          </a:lstStyle>
          <a:p>
            <a:endParaRPr/>
          </a:p>
        </p:txBody>
      </p:sp>
      <p:sp>
        <p:nvSpPr>
          <p:cNvPr id="57" name="Google Shape;57;p7"/>
          <p:cNvSpPr txBox="1">
            <a:spLocks noGrp="1"/>
          </p:cNvSpPr>
          <p:nvPr>
            <p:ph type="body" idx="3"/>
          </p:nvPr>
        </p:nvSpPr>
        <p:spPr>
          <a:xfrm>
            <a:off x="4601450" y="2780825"/>
            <a:ext cx="1641300" cy="17190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dk2"/>
              </a:buClr>
              <a:buSzPts val="1000"/>
              <a:buFont typeface="Inter"/>
              <a:buChar char="●"/>
              <a:defRPr sz="1000"/>
            </a:lvl1pPr>
            <a:lvl2pPr marL="914400" lvl="1" indent="-292100">
              <a:spcBef>
                <a:spcPts val="0"/>
              </a:spcBef>
              <a:spcAft>
                <a:spcPts val="0"/>
              </a:spcAft>
              <a:buClr>
                <a:schemeClr val="dk2"/>
              </a:buClr>
              <a:buSzPts val="1000"/>
              <a:buFont typeface="Inter"/>
              <a:buChar char="○"/>
              <a:defRPr sz="1000"/>
            </a:lvl2pPr>
            <a:lvl3pPr marL="1371600" lvl="2" indent="-292100">
              <a:spcBef>
                <a:spcPts val="0"/>
              </a:spcBef>
              <a:spcAft>
                <a:spcPts val="0"/>
              </a:spcAft>
              <a:buClr>
                <a:schemeClr val="dk2"/>
              </a:buClr>
              <a:buSzPts val="1000"/>
              <a:buFont typeface="Inter"/>
              <a:buChar char="■"/>
              <a:defRPr sz="1000"/>
            </a:lvl3pPr>
            <a:lvl4pPr marL="1828800" lvl="3" indent="-292100">
              <a:spcBef>
                <a:spcPts val="0"/>
              </a:spcBef>
              <a:spcAft>
                <a:spcPts val="0"/>
              </a:spcAft>
              <a:buClr>
                <a:schemeClr val="dk2"/>
              </a:buClr>
              <a:buSzPts val="1000"/>
              <a:buFont typeface="Inter"/>
              <a:buChar char="●"/>
              <a:defRPr sz="1000"/>
            </a:lvl4pPr>
            <a:lvl5pPr marL="2286000" lvl="4" indent="-292100">
              <a:spcBef>
                <a:spcPts val="0"/>
              </a:spcBef>
              <a:spcAft>
                <a:spcPts val="0"/>
              </a:spcAft>
              <a:buClr>
                <a:schemeClr val="dk2"/>
              </a:buClr>
              <a:buSzPts val="1000"/>
              <a:buFont typeface="Inter"/>
              <a:buChar char="○"/>
              <a:defRPr sz="1000"/>
            </a:lvl5pPr>
            <a:lvl6pPr marL="2743200" lvl="5" indent="-292100">
              <a:spcBef>
                <a:spcPts val="0"/>
              </a:spcBef>
              <a:spcAft>
                <a:spcPts val="0"/>
              </a:spcAft>
              <a:buClr>
                <a:schemeClr val="dk2"/>
              </a:buClr>
              <a:buSzPts val="1000"/>
              <a:buFont typeface="Inter"/>
              <a:buChar char="■"/>
              <a:defRPr sz="1000"/>
            </a:lvl6pPr>
            <a:lvl7pPr marL="3200400" lvl="6" indent="-292100">
              <a:spcBef>
                <a:spcPts val="0"/>
              </a:spcBef>
              <a:spcAft>
                <a:spcPts val="0"/>
              </a:spcAft>
              <a:buClr>
                <a:schemeClr val="dk2"/>
              </a:buClr>
              <a:buSzPts val="1000"/>
              <a:buFont typeface="Inter"/>
              <a:buChar char="●"/>
              <a:defRPr sz="1000"/>
            </a:lvl7pPr>
            <a:lvl8pPr marL="3657600" lvl="7" indent="-292100">
              <a:spcBef>
                <a:spcPts val="0"/>
              </a:spcBef>
              <a:spcAft>
                <a:spcPts val="0"/>
              </a:spcAft>
              <a:buClr>
                <a:schemeClr val="dk2"/>
              </a:buClr>
              <a:buSzPts val="1000"/>
              <a:buFont typeface="Inter"/>
              <a:buChar char="○"/>
              <a:defRPr sz="1000"/>
            </a:lvl8pPr>
            <a:lvl9pPr marL="4114800" lvl="8" indent="-292100">
              <a:spcBef>
                <a:spcPts val="0"/>
              </a:spcBef>
              <a:spcAft>
                <a:spcPts val="0"/>
              </a:spcAft>
              <a:buClr>
                <a:schemeClr val="dk2"/>
              </a:buClr>
              <a:buSzPts val="1000"/>
              <a:buFont typeface="Inter"/>
              <a:buChar char="■"/>
              <a:defRPr sz="1000"/>
            </a:lvl9pPr>
          </a:lstStyle>
          <a:p>
            <a:endParaRPr/>
          </a:p>
        </p:txBody>
      </p:sp>
      <p:sp>
        <p:nvSpPr>
          <p:cNvPr id="58" name="Google Shape;58;p7"/>
          <p:cNvSpPr txBox="1">
            <a:spLocks noGrp="1"/>
          </p:cNvSpPr>
          <p:nvPr>
            <p:ph type="body" idx="4"/>
          </p:nvPr>
        </p:nvSpPr>
        <p:spPr>
          <a:xfrm>
            <a:off x="6602800" y="2780825"/>
            <a:ext cx="1641300" cy="17190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dk2"/>
              </a:buClr>
              <a:buSzPts val="1000"/>
              <a:buFont typeface="Inter"/>
              <a:buChar char="●"/>
              <a:defRPr sz="1000"/>
            </a:lvl1pPr>
            <a:lvl2pPr marL="914400" lvl="1" indent="-292100">
              <a:spcBef>
                <a:spcPts val="0"/>
              </a:spcBef>
              <a:spcAft>
                <a:spcPts val="0"/>
              </a:spcAft>
              <a:buClr>
                <a:schemeClr val="dk2"/>
              </a:buClr>
              <a:buSzPts val="1000"/>
              <a:buFont typeface="Inter"/>
              <a:buChar char="○"/>
              <a:defRPr sz="1000"/>
            </a:lvl2pPr>
            <a:lvl3pPr marL="1371600" lvl="2" indent="-292100">
              <a:spcBef>
                <a:spcPts val="0"/>
              </a:spcBef>
              <a:spcAft>
                <a:spcPts val="0"/>
              </a:spcAft>
              <a:buClr>
                <a:schemeClr val="dk2"/>
              </a:buClr>
              <a:buSzPts val="1000"/>
              <a:buFont typeface="Inter"/>
              <a:buChar char="■"/>
              <a:defRPr sz="1000"/>
            </a:lvl3pPr>
            <a:lvl4pPr marL="1828800" lvl="3" indent="-292100">
              <a:spcBef>
                <a:spcPts val="0"/>
              </a:spcBef>
              <a:spcAft>
                <a:spcPts val="0"/>
              </a:spcAft>
              <a:buClr>
                <a:schemeClr val="dk2"/>
              </a:buClr>
              <a:buSzPts val="1000"/>
              <a:buFont typeface="Inter"/>
              <a:buChar char="●"/>
              <a:defRPr sz="1000"/>
            </a:lvl4pPr>
            <a:lvl5pPr marL="2286000" lvl="4" indent="-292100">
              <a:spcBef>
                <a:spcPts val="0"/>
              </a:spcBef>
              <a:spcAft>
                <a:spcPts val="0"/>
              </a:spcAft>
              <a:buClr>
                <a:schemeClr val="dk2"/>
              </a:buClr>
              <a:buSzPts val="1000"/>
              <a:buFont typeface="Inter"/>
              <a:buChar char="○"/>
              <a:defRPr sz="1000"/>
            </a:lvl5pPr>
            <a:lvl6pPr marL="2743200" lvl="5" indent="-292100">
              <a:spcBef>
                <a:spcPts val="0"/>
              </a:spcBef>
              <a:spcAft>
                <a:spcPts val="0"/>
              </a:spcAft>
              <a:buClr>
                <a:schemeClr val="dk2"/>
              </a:buClr>
              <a:buSzPts val="1000"/>
              <a:buFont typeface="Inter"/>
              <a:buChar char="■"/>
              <a:defRPr sz="1000"/>
            </a:lvl6pPr>
            <a:lvl7pPr marL="3200400" lvl="6" indent="-292100">
              <a:spcBef>
                <a:spcPts val="0"/>
              </a:spcBef>
              <a:spcAft>
                <a:spcPts val="0"/>
              </a:spcAft>
              <a:buClr>
                <a:schemeClr val="dk2"/>
              </a:buClr>
              <a:buSzPts val="1000"/>
              <a:buFont typeface="Inter"/>
              <a:buChar char="●"/>
              <a:defRPr sz="1000"/>
            </a:lvl7pPr>
            <a:lvl8pPr marL="3657600" lvl="7" indent="-292100">
              <a:spcBef>
                <a:spcPts val="0"/>
              </a:spcBef>
              <a:spcAft>
                <a:spcPts val="0"/>
              </a:spcAft>
              <a:buClr>
                <a:schemeClr val="dk2"/>
              </a:buClr>
              <a:buSzPts val="1000"/>
              <a:buFont typeface="Inter"/>
              <a:buChar char="○"/>
              <a:defRPr sz="1000"/>
            </a:lvl8pPr>
            <a:lvl9pPr marL="4114800" lvl="8" indent="-292100">
              <a:spcBef>
                <a:spcPts val="0"/>
              </a:spcBef>
              <a:spcAft>
                <a:spcPts val="0"/>
              </a:spcAft>
              <a:buClr>
                <a:schemeClr val="dk2"/>
              </a:buClr>
              <a:buSzPts val="1000"/>
              <a:buFont typeface="Inter"/>
              <a:buChar char="■"/>
              <a:defRPr sz="1000"/>
            </a:lvl9pPr>
          </a:lstStyle>
          <a:p>
            <a:endParaRPr/>
          </a:p>
        </p:txBody>
      </p:sp>
      <p:sp>
        <p:nvSpPr>
          <p:cNvPr id="59" name="Google Shape;59;p7"/>
          <p:cNvSpPr/>
          <p:nvPr/>
        </p:nvSpPr>
        <p:spPr>
          <a:xfrm>
            <a:off x="603475"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60" name="Google Shape;60;p7"/>
          <p:cNvSpPr txBox="1">
            <a:spLocks noGrp="1"/>
          </p:cNvSpPr>
          <p:nvPr>
            <p:ph type="sldNum" idx="5"/>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dk1"/>
                </a:solidFill>
                <a:latin typeface="Inter Light"/>
                <a:ea typeface="Inter Light"/>
                <a:cs typeface="Inter Light"/>
                <a:sym typeface="Inter Light"/>
              </a:defRPr>
            </a:lvl1pPr>
            <a:lvl2pPr lvl="1" algn="ctr" rtl="0">
              <a:buNone/>
              <a:defRPr sz="800">
                <a:solidFill>
                  <a:schemeClr val="dk1"/>
                </a:solidFill>
                <a:latin typeface="Inter Light"/>
                <a:ea typeface="Inter Light"/>
                <a:cs typeface="Inter Light"/>
                <a:sym typeface="Inter Light"/>
              </a:defRPr>
            </a:lvl2pPr>
            <a:lvl3pPr lvl="2" algn="ctr" rtl="0">
              <a:buNone/>
              <a:defRPr sz="800">
                <a:solidFill>
                  <a:schemeClr val="dk1"/>
                </a:solidFill>
                <a:latin typeface="Inter Light"/>
                <a:ea typeface="Inter Light"/>
                <a:cs typeface="Inter Light"/>
                <a:sym typeface="Inter Light"/>
              </a:defRPr>
            </a:lvl3pPr>
            <a:lvl4pPr lvl="3" algn="ctr" rtl="0">
              <a:buNone/>
              <a:defRPr sz="800">
                <a:solidFill>
                  <a:schemeClr val="dk1"/>
                </a:solidFill>
                <a:latin typeface="Inter Light"/>
                <a:ea typeface="Inter Light"/>
                <a:cs typeface="Inter Light"/>
                <a:sym typeface="Inter Light"/>
              </a:defRPr>
            </a:lvl4pPr>
            <a:lvl5pPr lvl="4" algn="ctr" rtl="0">
              <a:buNone/>
              <a:defRPr sz="800">
                <a:solidFill>
                  <a:schemeClr val="dk1"/>
                </a:solidFill>
                <a:latin typeface="Inter Light"/>
                <a:ea typeface="Inter Light"/>
                <a:cs typeface="Inter Light"/>
                <a:sym typeface="Inter Light"/>
              </a:defRPr>
            </a:lvl5pPr>
            <a:lvl6pPr lvl="5" algn="ctr" rtl="0">
              <a:buNone/>
              <a:defRPr sz="800">
                <a:solidFill>
                  <a:schemeClr val="dk1"/>
                </a:solidFill>
                <a:latin typeface="Inter Light"/>
                <a:ea typeface="Inter Light"/>
                <a:cs typeface="Inter Light"/>
                <a:sym typeface="Inter Light"/>
              </a:defRPr>
            </a:lvl6pPr>
            <a:lvl7pPr lvl="6" algn="ctr" rtl="0">
              <a:buNone/>
              <a:defRPr sz="800">
                <a:solidFill>
                  <a:schemeClr val="dk1"/>
                </a:solidFill>
                <a:latin typeface="Inter Light"/>
                <a:ea typeface="Inter Light"/>
                <a:cs typeface="Inter Light"/>
                <a:sym typeface="Inter Light"/>
              </a:defRPr>
            </a:lvl7pPr>
            <a:lvl8pPr lvl="7" algn="ctr" rtl="0">
              <a:buNone/>
              <a:defRPr sz="800">
                <a:solidFill>
                  <a:schemeClr val="dk1"/>
                </a:solidFill>
                <a:latin typeface="Inter Light"/>
                <a:ea typeface="Inter Light"/>
                <a:cs typeface="Inter Light"/>
                <a:sym typeface="Inter Light"/>
              </a:defRPr>
            </a:lvl8pPr>
            <a:lvl9pPr lvl="8" algn="ctr" rtl="0">
              <a:buNone/>
              <a:defRPr sz="800">
                <a:solidFill>
                  <a:schemeClr val="dk1"/>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61" name="Google Shape;61;p7"/>
          <p:cNvSpPr/>
          <p:nvPr/>
        </p:nvSpPr>
        <p:spPr>
          <a:xfrm>
            <a:off x="1644650"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etitive Advantage">
  <p:cSld name="ONE_COLUMN_TEXT">
    <p:bg>
      <p:bgPr>
        <a:solidFill>
          <a:schemeClr val="lt1"/>
        </a:solidFill>
        <a:effectLst/>
      </p:bgPr>
    </p:bg>
    <p:spTree>
      <p:nvGrpSpPr>
        <p:cNvPr id="1" name="Shape 62"/>
        <p:cNvGrpSpPr/>
        <p:nvPr/>
      </p:nvGrpSpPr>
      <p:grpSpPr>
        <a:xfrm>
          <a:off x="0" y="0"/>
          <a:ext cx="0" cy="0"/>
          <a:chOff x="0" y="0"/>
          <a:chExt cx="0" cy="0"/>
        </a:xfrm>
      </p:grpSpPr>
      <p:sp>
        <p:nvSpPr>
          <p:cNvPr id="63" name="Google Shape;6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64" name="Google Shape;64;p8"/>
          <p:cNvCxnSpPr/>
          <p:nvPr/>
        </p:nvCxnSpPr>
        <p:spPr>
          <a:xfrm rot="10800000">
            <a:off x="560525" y="279400"/>
            <a:ext cx="149400" cy="0"/>
          </a:xfrm>
          <a:prstGeom prst="straightConnector1">
            <a:avLst/>
          </a:prstGeom>
          <a:noFill/>
          <a:ln w="9525" cap="flat" cmpd="sng">
            <a:solidFill>
              <a:schemeClr val="dk1"/>
            </a:solidFill>
            <a:prstDash val="solid"/>
            <a:round/>
            <a:headEnd type="none" w="med" len="med"/>
            <a:tailEnd type="none" w="med" len="med"/>
          </a:ln>
        </p:spPr>
      </p:cxnSp>
      <p:sp>
        <p:nvSpPr>
          <p:cNvPr id="65" name="Google Shape;65;p8"/>
          <p:cNvSpPr txBox="1">
            <a:spLocks noGrp="1"/>
          </p:cNvSpPr>
          <p:nvPr>
            <p:ph type="title"/>
          </p:nvPr>
        </p:nvSpPr>
        <p:spPr>
          <a:xfrm>
            <a:off x="452575" y="596800"/>
            <a:ext cx="4418100" cy="29655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sz="4800" b="1"/>
            </a:lvl2pPr>
            <a:lvl3pPr lvl="2">
              <a:lnSpc>
                <a:spcPct val="80000"/>
              </a:lnSpc>
              <a:spcBef>
                <a:spcPts val="0"/>
              </a:spcBef>
              <a:spcAft>
                <a:spcPts val="0"/>
              </a:spcAft>
              <a:buSzPts val="4800"/>
              <a:buFont typeface="Inter"/>
              <a:buNone/>
              <a:defRPr sz="4800" b="1"/>
            </a:lvl3pPr>
            <a:lvl4pPr lvl="3">
              <a:lnSpc>
                <a:spcPct val="80000"/>
              </a:lnSpc>
              <a:spcBef>
                <a:spcPts val="0"/>
              </a:spcBef>
              <a:spcAft>
                <a:spcPts val="0"/>
              </a:spcAft>
              <a:buSzPts val="4800"/>
              <a:buFont typeface="Inter"/>
              <a:buNone/>
              <a:defRPr sz="4800" b="1"/>
            </a:lvl4pPr>
            <a:lvl5pPr lvl="4">
              <a:lnSpc>
                <a:spcPct val="80000"/>
              </a:lnSpc>
              <a:spcBef>
                <a:spcPts val="0"/>
              </a:spcBef>
              <a:spcAft>
                <a:spcPts val="0"/>
              </a:spcAft>
              <a:buSzPts val="4800"/>
              <a:buFont typeface="Inter"/>
              <a:buNone/>
              <a:defRPr sz="4800" b="1"/>
            </a:lvl5pPr>
            <a:lvl6pPr lvl="5">
              <a:lnSpc>
                <a:spcPct val="80000"/>
              </a:lnSpc>
              <a:spcBef>
                <a:spcPts val="0"/>
              </a:spcBef>
              <a:spcAft>
                <a:spcPts val="0"/>
              </a:spcAft>
              <a:buSzPts val="4800"/>
              <a:buFont typeface="Inter"/>
              <a:buNone/>
              <a:defRPr sz="4800" b="1"/>
            </a:lvl6pPr>
            <a:lvl7pPr lvl="6">
              <a:lnSpc>
                <a:spcPct val="80000"/>
              </a:lnSpc>
              <a:spcBef>
                <a:spcPts val="0"/>
              </a:spcBef>
              <a:spcAft>
                <a:spcPts val="0"/>
              </a:spcAft>
              <a:buSzPts val="4800"/>
              <a:buFont typeface="Inter"/>
              <a:buNone/>
              <a:defRPr sz="4800" b="1"/>
            </a:lvl7pPr>
            <a:lvl8pPr lvl="7">
              <a:lnSpc>
                <a:spcPct val="80000"/>
              </a:lnSpc>
              <a:spcBef>
                <a:spcPts val="0"/>
              </a:spcBef>
              <a:spcAft>
                <a:spcPts val="0"/>
              </a:spcAft>
              <a:buSzPts val="4800"/>
              <a:buFont typeface="Inter"/>
              <a:buNone/>
              <a:defRPr sz="4800" b="1"/>
            </a:lvl8pPr>
            <a:lvl9pPr lvl="8">
              <a:lnSpc>
                <a:spcPct val="80000"/>
              </a:lnSpc>
              <a:spcBef>
                <a:spcPts val="0"/>
              </a:spcBef>
              <a:spcAft>
                <a:spcPts val="0"/>
              </a:spcAft>
              <a:buSzPts val="4800"/>
              <a:buFont typeface="Inter"/>
              <a:buNone/>
              <a:defRPr sz="4800" b="1"/>
            </a:lvl9pPr>
          </a:lstStyle>
          <a:p>
            <a:endParaRPr/>
          </a:p>
        </p:txBody>
      </p:sp>
      <p:sp>
        <p:nvSpPr>
          <p:cNvPr id="66" name="Google Shape;66;p8"/>
          <p:cNvSpPr>
            <a:spLocks noGrp="1"/>
          </p:cNvSpPr>
          <p:nvPr>
            <p:ph type="pic" idx="2"/>
          </p:nvPr>
        </p:nvSpPr>
        <p:spPr>
          <a:xfrm>
            <a:off x="5039775" y="196800"/>
            <a:ext cx="3905400" cy="4749900"/>
          </a:xfrm>
          <a:prstGeom prst="roundRect">
            <a:avLst>
              <a:gd name="adj" fmla="val 2053"/>
            </a:avLst>
          </a:prstGeom>
          <a:noFill/>
          <a:ln>
            <a:noFill/>
          </a:ln>
        </p:spPr>
      </p:sp>
      <p:sp>
        <p:nvSpPr>
          <p:cNvPr id="67" name="Google Shape;67;p8"/>
          <p:cNvSpPr txBox="1">
            <a:spLocks noGrp="1"/>
          </p:cNvSpPr>
          <p:nvPr>
            <p:ph type="body" idx="1"/>
          </p:nvPr>
        </p:nvSpPr>
        <p:spPr>
          <a:xfrm>
            <a:off x="452575" y="1966775"/>
            <a:ext cx="3212700" cy="2080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Inter"/>
              <a:buChar char="●"/>
              <a:defRPr/>
            </a:lvl1pPr>
            <a:lvl2pPr marL="914400" lvl="1" indent="-304800">
              <a:spcBef>
                <a:spcPts val="0"/>
              </a:spcBef>
              <a:spcAft>
                <a:spcPts val="0"/>
              </a:spcAft>
              <a:buSzPts val="1200"/>
              <a:buFont typeface="Inter"/>
              <a:buChar char="○"/>
              <a:defRPr/>
            </a:lvl2pPr>
            <a:lvl3pPr marL="1371600" lvl="2" indent="-304800">
              <a:spcBef>
                <a:spcPts val="0"/>
              </a:spcBef>
              <a:spcAft>
                <a:spcPts val="0"/>
              </a:spcAft>
              <a:buSzPts val="1200"/>
              <a:buFont typeface="Inter"/>
              <a:buChar char="■"/>
              <a:defRPr/>
            </a:lvl3pPr>
            <a:lvl4pPr marL="1828800" lvl="3" indent="-304800">
              <a:spcBef>
                <a:spcPts val="0"/>
              </a:spcBef>
              <a:spcAft>
                <a:spcPts val="0"/>
              </a:spcAft>
              <a:buSzPts val="1200"/>
              <a:buFont typeface="Inter"/>
              <a:buChar char="●"/>
              <a:defRPr/>
            </a:lvl4pPr>
            <a:lvl5pPr marL="2286000" lvl="4" indent="-304800">
              <a:spcBef>
                <a:spcPts val="0"/>
              </a:spcBef>
              <a:spcAft>
                <a:spcPts val="0"/>
              </a:spcAft>
              <a:buSzPts val="1200"/>
              <a:buFont typeface="Inter"/>
              <a:buChar char="○"/>
              <a:defRPr/>
            </a:lvl5pPr>
            <a:lvl6pPr marL="2743200" lvl="5" indent="-304800">
              <a:spcBef>
                <a:spcPts val="0"/>
              </a:spcBef>
              <a:spcAft>
                <a:spcPts val="0"/>
              </a:spcAft>
              <a:buSzPts val="1200"/>
              <a:buFont typeface="Inter"/>
              <a:buChar char="■"/>
              <a:defRPr/>
            </a:lvl6pPr>
            <a:lvl7pPr marL="3200400" lvl="6" indent="-304800">
              <a:spcBef>
                <a:spcPts val="0"/>
              </a:spcBef>
              <a:spcAft>
                <a:spcPts val="0"/>
              </a:spcAft>
              <a:buSzPts val="1200"/>
              <a:buFont typeface="Inter"/>
              <a:buChar char="●"/>
              <a:defRPr/>
            </a:lvl7pPr>
            <a:lvl8pPr marL="3657600" lvl="7" indent="-304800">
              <a:spcBef>
                <a:spcPts val="0"/>
              </a:spcBef>
              <a:spcAft>
                <a:spcPts val="0"/>
              </a:spcAft>
              <a:buSzPts val="1200"/>
              <a:buFont typeface="Inter"/>
              <a:buChar char="○"/>
              <a:defRPr/>
            </a:lvl8pPr>
            <a:lvl9pPr marL="4114800" lvl="8" indent="-304800">
              <a:spcBef>
                <a:spcPts val="0"/>
              </a:spcBef>
              <a:spcAft>
                <a:spcPts val="0"/>
              </a:spcAft>
              <a:buSzPts val="1200"/>
              <a:buFont typeface="Inter"/>
              <a:buChar char="■"/>
              <a:defRPr/>
            </a:lvl9pPr>
          </a:lstStyle>
          <a:p>
            <a:endParaRPr/>
          </a:p>
        </p:txBody>
      </p:sp>
      <p:sp>
        <p:nvSpPr>
          <p:cNvPr id="68" name="Google Shape;68;p8"/>
          <p:cNvSpPr/>
          <p:nvPr/>
        </p:nvSpPr>
        <p:spPr>
          <a:xfrm>
            <a:off x="603475"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69" name="Google Shape;69;p8"/>
          <p:cNvSpPr txBox="1">
            <a:spLocks noGrp="1"/>
          </p:cNvSpPr>
          <p:nvPr>
            <p:ph type="sldNum" idx="3"/>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dk1"/>
                </a:solidFill>
                <a:latin typeface="Inter Light"/>
                <a:ea typeface="Inter Light"/>
                <a:cs typeface="Inter Light"/>
                <a:sym typeface="Inter Light"/>
              </a:defRPr>
            </a:lvl1pPr>
            <a:lvl2pPr lvl="1" algn="ctr" rtl="0">
              <a:buNone/>
              <a:defRPr sz="800">
                <a:solidFill>
                  <a:schemeClr val="dk1"/>
                </a:solidFill>
                <a:latin typeface="Inter Light"/>
                <a:ea typeface="Inter Light"/>
                <a:cs typeface="Inter Light"/>
                <a:sym typeface="Inter Light"/>
              </a:defRPr>
            </a:lvl2pPr>
            <a:lvl3pPr lvl="2" algn="ctr" rtl="0">
              <a:buNone/>
              <a:defRPr sz="800">
                <a:solidFill>
                  <a:schemeClr val="dk1"/>
                </a:solidFill>
                <a:latin typeface="Inter Light"/>
                <a:ea typeface="Inter Light"/>
                <a:cs typeface="Inter Light"/>
                <a:sym typeface="Inter Light"/>
              </a:defRPr>
            </a:lvl3pPr>
            <a:lvl4pPr lvl="3" algn="ctr" rtl="0">
              <a:buNone/>
              <a:defRPr sz="800">
                <a:solidFill>
                  <a:schemeClr val="dk1"/>
                </a:solidFill>
                <a:latin typeface="Inter Light"/>
                <a:ea typeface="Inter Light"/>
                <a:cs typeface="Inter Light"/>
                <a:sym typeface="Inter Light"/>
              </a:defRPr>
            </a:lvl4pPr>
            <a:lvl5pPr lvl="4" algn="ctr" rtl="0">
              <a:buNone/>
              <a:defRPr sz="800">
                <a:solidFill>
                  <a:schemeClr val="dk1"/>
                </a:solidFill>
                <a:latin typeface="Inter Light"/>
                <a:ea typeface="Inter Light"/>
                <a:cs typeface="Inter Light"/>
                <a:sym typeface="Inter Light"/>
              </a:defRPr>
            </a:lvl5pPr>
            <a:lvl6pPr lvl="5" algn="ctr" rtl="0">
              <a:buNone/>
              <a:defRPr sz="800">
                <a:solidFill>
                  <a:schemeClr val="dk1"/>
                </a:solidFill>
                <a:latin typeface="Inter Light"/>
                <a:ea typeface="Inter Light"/>
                <a:cs typeface="Inter Light"/>
                <a:sym typeface="Inter Light"/>
              </a:defRPr>
            </a:lvl6pPr>
            <a:lvl7pPr lvl="6" algn="ctr" rtl="0">
              <a:buNone/>
              <a:defRPr sz="800">
                <a:solidFill>
                  <a:schemeClr val="dk1"/>
                </a:solidFill>
                <a:latin typeface="Inter Light"/>
                <a:ea typeface="Inter Light"/>
                <a:cs typeface="Inter Light"/>
                <a:sym typeface="Inter Light"/>
              </a:defRPr>
            </a:lvl7pPr>
            <a:lvl8pPr lvl="7" algn="ctr" rtl="0">
              <a:buNone/>
              <a:defRPr sz="800">
                <a:solidFill>
                  <a:schemeClr val="dk1"/>
                </a:solidFill>
                <a:latin typeface="Inter Light"/>
                <a:ea typeface="Inter Light"/>
                <a:cs typeface="Inter Light"/>
                <a:sym typeface="Inter Light"/>
              </a:defRPr>
            </a:lvl8pPr>
            <a:lvl9pPr lvl="8" algn="ctr" rtl="0">
              <a:buNone/>
              <a:defRPr sz="800">
                <a:solidFill>
                  <a:schemeClr val="dk1"/>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70" name="Google Shape;70;p8"/>
          <p:cNvSpPr/>
          <p:nvPr/>
        </p:nvSpPr>
        <p:spPr>
          <a:xfrm>
            <a:off x="1644650"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eet the Team">
  <p:cSld name="MAIN_POINT">
    <p:bg>
      <p:bgPr>
        <a:solidFill>
          <a:schemeClr val="dk1"/>
        </a:solidFill>
        <a:effectLst/>
      </p:bgPr>
    </p:bg>
    <p:spTree>
      <p:nvGrpSpPr>
        <p:cNvPr id="1" name="Shape 71"/>
        <p:cNvGrpSpPr/>
        <p:nvPr/>
      </p:nvGrpSpPr>
      <p:grpSpPr>
        <a:xfrm>
          <a:off x="0" y="0"/>
          <a:ext cx="0" cy="0"/>
          <a:chOff x="0" y="0"/>
          <a:chExt cx="0" cy="0"/>
        </a:xfrm>
      </p:grpSpPr>
      <p:sp>
        <p:nvSpPr>
          <p:cNvPr id="72" name="Google Shape;72;p9"/>
          <p:cNvSpPr>
            <a:spLocks noGrp="1"/>
          </p:cNvSpPr>
          <p:nvPr>
            <p:ph type="pic" idx="2"/>
          </p:nvPr>
        </p:nvSpPr>
        <p:spPr>
          <a:xfrm>
            <a:off x="566350" y="1569300"/>
            <a:ext cx="1466400" cy="1570200"/>
          </a:xfrm>
          <a:prstGeom prst="roundRect">
            <a:avLst>
              <a:gd name="adj" fmla="val 6320"/>
            </a:avLst>
          </a:prstGeom>
          <a:noFill/>
          <a:ln>
            <a:noFill/>
          </a:ln>
        </p:spPr>
      </p:sp>
      <p:sp>
        <p:nvSpPr>
          <p:cNvPr id="73" name="Google Shape;73;p9"/>
          <p:cNvSpPr>
            <a:spLocks noGrp="1"/>
          </p:cNvSpPr>
          <p:nvPr>
            <p:ph type="pic" idx="3"/>
          </p:nvPr>
        </p:nvSpPr>
        <p:spPr>
          <a:xfrm>
            <a:off x="2588275" y="1569300"/>
            <a:ext cx="1466400" cy="1570200"/>
          </a:xfrm>
          <a:prstGeom prst="roundRect">
            <a:avLst>
              <a:gd name="adj" fmla="val 6320"/>
            </a:avLst>
          </a:prstGeom>
          <a:noFill/>
          <a:ln>
            <a:noFill/>
          </a:ln>
        </p:spPr>
      </p:sp>
      <p:sp>
        <p:nvSpPr>
          <p:cNvPr id="74" name="Google Shape;74;p9"/>
          <p:cNvSpPr>
            <a:spLocks noGrp="1"/>
          </p:cNvSpPr>
          <p:nvPr>
            <p:ph type="pic" idx="4"/>
          </p:nvPr>
        </p:nvSpPr>
        <p:spPr>
          <a:xfrm>
            <a:off x="4613113" y="1569300"/>
            <a:ext cx="1466400" cy="1570200"/>
          </a:xfrm>
          <a:prstGeom prst="roundRect">
            <a:avLst>
              <a:gd name="adj" fmla="val 6320"/>
            </a:avLst>
          </a:prstGeom>
          <a:noFill/>
          <a:ln>
            <a:noFill/>
          </a:ln>
        </p:spPr>
      </p:sp>
      <p:sp>
        <p:nvSpPr>
          <p:cNvPr id="75" name="Google Shape;75;p9"/>
          <p:cNvSpPr>
            <a:spLocks noGrp="1"/>
          </p:cNvSpPr>
          <p:nvPr>
            <p:ph type="pic" idx="5"/>
          </p:nvPr>
        </p:nvSpPr>
        <p:spPr>
          <a:xfrm>
            <a:off x="6637950" y="1569300"/>
            <a:ext cx="1466400" cy="1570200"/>
          </a:xfrm>
          <a:prstGeom prst="roundRect">
            <a:avLst>
              <a:gd name="adj" fmla="val 6320"/>
            </a:avLst>
          </a:prstGeom>
          <a:noFill/>
          <a:ln>
            <a:noFill/>
          </a:ln>
        </p:spPr>
      </p:sp>
      <p:cxnSp>
        <p:nvCxnSpPr>
          <p:cNvPr id="76" name="Google Shape;76;p9"/>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77" name="Google Shape;77;p9"/>
          <p:cNvSpPr txBox="1">
            <a:spLocks noGrp="1"/>
          </p:cNvSpPr>
          <p:nvPr>
            <p:ph type="title"/>
          </p:nvPr>
        </p:nvSpPr>
        <p:spPr>
          <a:xfrm>
            <a:off x="450850" y="596800"/>
            <a:ext cx="6767700" cy="18288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a:endParaRPr/>
          </a:p>
        </p:txBody>
      </p:sp>
      <p:sp>
        <p:nvSpPr>
          <p:cNvPr id="78" name="Google Shape;78;p9"/>
          <p:cNvSpPr txBox="1">
            <a:spLocks noGrp="1"/>
          </p:cNvSpPr>
          <p:nvPr>
            <p:ph type="subTitle" idx="1"/>
          </p:nvPr>
        </p:nvSpPr>
        <p:spPr>
          <a:xfrm>
            <a:off x="566350" y="3190975"/>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a:endParaRPr/>
          </a:p>
        </p:txBody>
      </p:sp>
      <p:sp>
        <p:nvSpPr>
          <p:cNvPr id="79" name="Google Shape;79;p9"/>
          <p:cNvSpPr txBox="1">
            <a:spLocks noGrp="1"/>
          </p:cNvSpPr>
          <p:nvPr>
            <p:ph type="subTitle" idx="6"/>
          </p:nvPr>
        </p:nvSpPr>
        <p:spPr>
          <a:xfrm>
            <a:off x="2588275" y="3190975"/>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a:endParaRPr/>
          </a:p>
        </p:txBody>
      </p:sp>
      <p:sp>
        <p:nvSpPr>
          <p:cNvPr id="80" name="Google Shape;80;p9"/>
          <p:cNvSpPr txBox="1">
            <a:spLocks noGrp="1"/>
          </p:cNvSpPr>
          <p:nvPr>
            <p:ph type="subTitle" idx="7"/>
          </p:nvPr>
        </p:nvSpPr>
        <p:spPr>
          <a:xfrm>
            <a:off x="4613113" y="3190975"/>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a:endParaRPr/>
          </a:p>
        </p:txBody>
      </p:sp>
      <p:sp>
        <p:nvSpPr>
          <p:cNvPr id="81" name="Google Shape;81;p9"/>
          <p:cNvSpPr txBox="1">
            <a:spLocks noGrp="1"/>
          </p:cNvSpPr>
          <p:nvPr>
            <p:ph type="subTitle" idx="8"/>
          </p:nvPr>
        </p:nvSpPr>
        <p:spPr>
          <a:xfrm>
            <a:off x="6637950" y="3190975"/>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a:endParaRPr/>
          </a:p>
        </p:txBody>
      </p:sp>
      <p:sp>
        <p:nvSpPr>
          <p:cNvPr id="82" name="Google Shape;82;p9"/>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83" name="Google Shape;83;p9"/>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lt2"/>
                </a:solidFill>
                <a:latin typeface="Inter Light"/>
                <a:ea typeface="Inter Light"/>
                <a:cs typeface="Inter Light"/>
                <a:sym typeface="Inter Light"/>
              </a:defRPr>
            </a:lvl1pPr>
            <a:lvl2pPr lvl="1" algn="ctr" rtl="0">
              <a:buNone/>
              <a:defRPr sz="800">
                <a:solidFill>
                  <a:schemeClr val="lt2"/>
                </a:solidFill>
                <a:latin typeface="Inter Light"/>
                <a:ea typeface="Inter Light"/>
                <a:cs typeface="Inter Light"/>
                <a:sym typeface="Inter Light"/>
              </a:defRPr>
            </a:lvl2pPr>
            <a:lvl3pPr lvl="2" algn="ctr" rtl="0">
              <a:buNone/>
              <a:defRPr sz="800">
                <a:solidFill>
                  <a:schemeClr val="lt2"/>
                </a:solidFill>
                <a:latin typeface="Inter Light"/>
                <a:ea typeface="Inter Light"/>
                <a:cs typeface="Inter Light"/>
                <a:sym typeface="Inter Light"/>
              </a:defRPr>
            </a:lvl3pPr>
            <a:lvl4pPr lvl="3" algn="ctr" rtl="0">
              <a:buNone/>
              <a:defRPr sz="800">
                <a:solidFill>
                  <a:schemeClr val="lt2"/>
                </a:solidFill>
                <a:latin typeface="Inter Light"/>
                <a:ea typeface="Inter Light"/>
                <a:cs typeface="Inter Light"/>
                <a:sym typeface="Inter Light"/>
              </a:defRPr>
            </a:lvl4pPr>
            <a:lvl5pPr lvl="4" algn="ctr" rtl="0">
              <a:buNone/>
              <a:defRPr sz="800">
                <a:solidFill>
                  <a:schemeClr val="lt2"/>
                </a:solidFill>
                <a:latin typeface="Inter Light"/>
                <a:ea typeface="Inter Light"/>
                <a:cs typeface="Inter Light"/>
                <a:sym typeface="Inter Light"/>
              </a:defRPr>
            </a:lvl5pPr>
            <a:lvl6pPr lvl="5" algn="ctr" rtl="0">
              <a:buNone/>
              <a:defRPr sz="800">
                <a:solidFill>
                  <a:schemeClr val="lt2"/>
                </a:solidFill>
                <a:latin typeface="Inter Light"/>
                <a:ea typeface="Inter Light"/>
                <a:cs typeface="Inter Light"/>
                <a:sym typeface="Inter Light"/>
              </a:defRPr>
            </a:lvl6pPr>
            <a:lvl7pPr lvl="6" algn="ctr" rtl="0">
              <a:buNone/>
              <a:defRPr sz="800">
                <a:solidFill>
                  <a:schemeClr val="lt2"/>
                </a:solidFill>
                <a:latin typeface="Inter Light"/>
                <a:ea typeface="Inter Light"/>
                <a:cs typeface="Inter Light"/>
                <a:sym typeface="Inter Light"/>
              </a:defRPr>
            </a:lvl7pPr>
            <a:lvl8pPr lvl="7" algn="ctr" rtl="0">
              <a:buNone/>
              <a:defRPr sz="800">
                <a:solidFill>
                  <a:schemeClr val="lt2"/>
                </a:solidFill>
                <a:latin typeface="Inter Light"/>
                <a:ea typeface="Inter Light"/>
                <a:cs typeface="Inter Light"/>
                <a:sym typeface="Inter Light"/>
              </a:defRPr>
            </a:lvl8pPr>
            <a:lvl9pPr lvl="8" algn="ctr" rtl="0">
              <a:buNone/>
              <a:defRPr sz="800">
                <a:solidFill>
                  <a:schemeClr val="lt2"/>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84" name="Google Shape;84;p9"/>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urrent Market / Market Size">
  <p:cSld name="SECTION_TITLE_AND_DESCRIPTION">
    <p:bg>
      <p:bgPr>
        <a:solidFill>
          <a:schemeClr val="dk2"/>
        </a:solidFill>
        <a:effectLst/>
      </p:bgPr>
    </p:bg>
    <p:spTree>
      <p:nvGrpSpPr>
        <p:cNvPr id="1" name="Shape 85"/>
        <p:cNvGrpSpPr/>
        <p:nvPr/>
      </p:nvGrpSpPr>
      <p:grpSpPr>
        <a:xfrm>
          <a:off x="0" y="0"/>
          <a:ext cx="0" cy="0"/>
          <a:chOff x="0" y="0"/>
          <a:chExt cx="0" cy="0"/>
        </a:xfrm>
      </p:grpSpPr>
      <p:sp>
        <p:nvSpPr>
          <p:cNvPr id="86" name="Google Shape;86;p10"/>
          <p:cNvSpPr txBox="1"/>
          <p:nvPr/>
        </p:nvSpPr>
        <p:spPr>
          <a:xfrm>
            <a:off x="420872" y="203200"/>
            <a:ext cx="428700" cy="393600"/>
          </a:xfrm>
          <a:prstGeom prst="rect">
            <a:avLst/>
          </a:prstGeom>
          <a:noFill/>
          <a:ln>
            <a:noFill/>
          </a:ln>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87" name="Google Shape;87;p10"/>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88" name="Google Shape;88;p10"/>
          <p:cNvSpPr txBox="1">
            <a:spLocks noGrp="1"/>
          </p:cNvSpPr>
          <p:nvPr>
            <p:ph type="subTitle" idx="1"/>
          </p:nvPr>
        </p:nvSpPr>
        <p:spPr>
          <a:xfrm>
            <a:off x="675475" y="3055900"/>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a:endParaRPr/>
          </a:p>
        </p:txBody>
      </p:sp>
      <p:sp>
        <p:nvSpPr>
          <p:cNvPr id="89" name="Google Shape;89;p10"/>
          <p:cNvSpPr txBox="1">
            <a:spLocks noGrp="1"/>
          </p:cNvSpPr>
          <p:nvPr>
            <p:ph type="body" idx="2"/>
          </p:nvPr>
        </p:nvSpPr>
        <p:spPr>
          <a:xfrm>
            <a:off x="604925" y="3668125"/>
            <a:ext cx="1607400" cy="873600"/>
          </a:xfrm>
          <a:prstGeom prst="rect">
            <a:avLst/>
          </a:prstGeom>
        </p:spPr>
        <p:txBody>
          <a:bodyPr spcFirstLastPara="1" wrap="square" lIns="91425" tIns="91425" rIns="91425" bIns="91425" anchor="t" anchorCtr="0">
            <a:noAutofit/>
          </a:bodyPr>
          <a:lstStyle>
            <a:lvl1pPr marL="457200" lvl="0" indent="-304800" algn="ctr">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gn="ctr">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gn="ctr">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gn="ctr">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gn="ctr">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gn="ctr">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gn="ctr">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gn="ctr">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90" name="Google Shape;90;p10"/>
          <p:cNvSpPr txBox="1">
            <a:spLocks noGrp="1"/>
          </p:cNvSpPr>
          <p:nvPr>
            <p:ph type="subTitle" idx="3"/>
          </p:nvPr>
        </p:nvSpPr>
        <p:spPr>
          <a:xfrm>
            <a:off x="3885400" y="3055900"/>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a:endParaRPr/>
          </a:p>
        </p:txBody>
      </p:sp>
      <p:sp>
        <p:nvSpPr>
          <p:cNvPr id="91" name="Google Shape;91;p10"/>
          <p:cNvSpPr txBox="1">
            <a:spLocks noGrp="1"/>
          </p:cNvSpPr>
          <p:nvPr>
            <p:ph type="body" idx="4"/>
          </p:nvPr>
        </p:nvSpPr>
        <p:spPr>
          <a:xfrm>
            <a:off x="3814850" y="3668125"/>
            <a:ext cx="1607400" cy="873600"/>
          </a:xfrm>
          <a:prstGeom prst="rect">
            <a:avLst/>
          </a:prstGeom>
        </p:spPr>
        <p:txBody>
          <a:bodyPr spcFirstLastPara="1" wrap="square" lIns="91425" tIns="91425" rIns="91425" bIns="91425" anchor="t" anchorCtr="0">
            <a:noAutofit/>
          </a:bodyPr>
          <a:lstStyle>
            <a:lvl1pPr marL="457200" lvl="0" indent="-304800" algn="ctr">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gn="ctr">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gn="ctr">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gn="ctr">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gn="ctr">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gn="ctr">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gn="ctr">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gn="ctr">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92" name="Google Shape;92;p10"/>
          <p:cNvSpPr txBox="1">
            <a:spLocks noGrp="1"/>
          </p:cNvSpPr>
          <p:nvPr>
            <p:ph type="subTitle" idx="5"/>
          </p:nvPr>
        </p:nvSpPr>
        <p:spPr>
          <a:xfrm>
            <a:off x="7024719" y="3055900"/>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a:endParaRPr/>
          </a:p>
        </p:txBody>
      </p:sp>
      <p:sp>
        <p:nvSpPr>
          <p:cNvPr id="93" name="Google Shape;93;p10"/>
          <p:cNvSpPr txBox="1">
            <a:spLocks noGrp="1"/>
          </p:cNvSpPr>
          <p:nvPr>
            <p:ph type="body" idx="6"/>
          </p:nvPr>
        </p:nvSpPr>
        <p:spPr>
          <a:xfrm>
            <a:off x="6954219" y="3668125"/>
            <a:ext cx="1607400" cy="873600"/>
          </a:xfrm>
          <a:prstGeom prst="rect">
            <a:avLst/>
          </a:prstGeom>
        </p:spPr>
        <p:txBody>
          <a:bodyPr spcFirstLastPara="1" wrap="square" lIns="91425" tIns="91425" rIns="91425" bIns="91425" anchor="t" anchorCtr="0">
            <a:noAutofit/>
          </a:bodyPr>
          <a:lstStyle>
            <a:lvl1pPr marL="457200" lvl="0" indent="-304800" algn="ctr">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gn="ctr">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gn="ctr">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gn="ctr">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gn="ctr">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gn="ctr">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gn="ctr">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gn="ctr">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94" name="Google Shape;94;p10"/>
          <p:cNvSpPr txBox="1">
            <a:spLocks noGrp="1"/>
          </p:cNvSpPr>
          <p:nvPr>
            <p:ph type="title"/>
          </p:nvPr>
        </p:nvSpPr>
        <p:spPr>
          <a:xfrm>
            <a:off x="450850" y="596800"/>
            <a:ext cx="6767700" cy="12876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a:endParaRPr/>
          </a:p>
        </p:txBody>
      </p:sp>
      <p:sp>
        <p:nvSpPr>
          <p:cNvPr id="95" name="Google Shape;95;p10"/>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96" name="Google Shape;96;p10"/>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7" name="Google Shape;7;p1"/>
          <p:cNvSpPr txBox="1">
            <a:spLocks noGrp="1"/>
          </p:cNvSpPr>
          <p:nvPr>
            <p:ph type="title"/>
          </p:nvPr>
        </p:nvSpPr>
        <p:spPr>
          <a:xfrm>
            <a:off x="308925" y="278025"/>
            <a:ext cx="4448400" cy="29655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4200"/>
              <a:buFont typeface="Inter"/>
              <a:buNone/>
              <a:defRPr sz="4200" b="1">
                <a:solidFill>
                  <a:schemeClr val="dk2"/>
                </a:solidFill>
                <a:latin typeface="Inter"/>
                <a:ea typeface="Inter"/>
                <a:cs typeface="Inter"/>
                <a:sym typeface="Inter"/>
              </a:defRPr>
            </a:lvl1pPr>
            <a:lvl2pPr lvl="1">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2pPr>
            <a:lvl3pPr lvl="2">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3pPr>
            <a:lvl4pPr lvl="3">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4pPr>
            <a:lvl5pPr lvl="4">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5pPr>
            <a:lvl6pPr lvl="5">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6pPr>
            <a:lvl7pPr lvl="6">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7pPr>
            <a:lvl8pPr lvl="7">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8pPr>
            <a:lvl9pPr lvl="8">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9pPr>
          </a:lstStyle>
          <a:p>
            <a:endParaRPr/>
          </a:p>
        </p:txBody>
      </p:sp>
      <p:sp>
        <p:nvSpPr>
          <p:cNvPr id="8" name="Google Shape;8;p1"/>
          <p:cNvSpPr txBox="1">
            <a:spLocks noGrp="1"/>
          </p:cNvSpPr>
          <p:nvPr>
            <p:ph type="body" idx="1"/>
          </p:nvPr>
        </p:nvSpPr>
        <p:spPr>
          <a:xfrm>
            <a:off x="4613175" y="278025"/>
            <a:ext cx="2965500" cy="2965500"/>
          </a:xfrm>
          <a:prstGeom prst="rect">
            <a:avLst/>
          </a:prstGeom>
          <a:noFill/>
          <a:ln>
            <a:noFill/>
          </a:ln>
        </p:spPr>
        <p:txBody>
          <a:bodyPr spcFirstLastPara="1" wrap="square" lIns="91425" tIns="91425" rIns="91425" bIns="91425" anchor="t" anchorCtr="0">
            <a:noAutofit/>
          </a:bodyPr>
          <a:lstStyle>
            <a:lvl1pPr marL="457200" lvl="0"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1pPr>
            <a:lvl2pPr marL="914400" lvl="1"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2pPr>
            <a:lvl3pPr marL="1371600" lvl="2"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3pPr>
            <a:lvl4pPr marL="1828800" lvl="3"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4pPr>
            <a:lvl5pPr marL="2286000" lvl="4"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5pPr>
            <a:lvl6pPr marL="2743200" lvl="5"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6pPr>
            <a:lvl7pPr marL="3200400" lvl="6"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7pPr>
            <a:lvl8pPr marL="3657600" lvl="7"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8pPr>
            <a:lvl9pPr marL="4114800" lvl="8"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41"/>
          <p:cNvSpPr txBox="1">
            <a:spLocks noGrp="1"/>
          </p:cNvSpPr>
          <p:nvPr>
            <p:ph type="title"/>
          </p:nvPr>
        </p:nvSpPr>
        <p:spPr>
          <a:xfrm>
            <a:off x="420875" y="1705496"/>
            <a:ext cx="4324800" cy="1732500"/>
          </a:xfrm>
          <a:prstGeom prst="rect">
            <a:avLst/>
          </a:prstGeom>
        </p:spPr>
        <p:txBody>
          <a:bodyPr spcFirstLastPara="1" wrap="square" lIns="91425" tIns="91425" rIns="91425" bIns="91425" anchor="t" anchorCtr="0">
            <a:noAutofit/>
          </a:bodyPr>
          <a:lstStyle/>
          <a:p>
            <a:pPr marL="0" lvl="0" indent="0" algn="l" rtl="0">
              <a:lnSpc>
                <a:spcPct val="130000"/>
              </a:lnSpc>
              <a:spcBef>
                <a:spcPts val="2400"/>
              </a:spcBef>
              <a:spcAft>
                <a:spcPts val="0"/>
              </a:spcAft>
              <a:buNone/>
            </a:pPr>
            <a:r>
              <a:rPr lang="en" sz="2600" dirty="0">
                <a:solidFill>
                  <a:srgbClr val="FFFFFF"/>
                </a:solidFill>
                <a:latin typeface="Arial"/>
                <a:ea typeface="Arial"/>
                <a:cs typeface="Arial"/>
                <a:sym typeface="Arial"/>
              </a:rPr>
              <a:t>Global Career Trajectories and Salary Analysis</a:t>
            </a:r>
            <a:endParaRPr sz="2600" dirty="0">
              <a:solidFill>
                <a:srgbClr val="FFFFFF"/>
              </a:solidFill>
              <a:latin typeface="Arial"/>
              <a:ea typeface="Arial"/>
              <a:cs typeface="Arial"/>
              <a:sym typeface="Arial"/>
            </a:endParaRPr>
          </a:p>
          <a:p>
            <a:pPr marL="0" lvl="0" indent="0" algn="l" rtl="0">
              <a:spcBef>
                <a:spcPts val="600"/>
              </a:spcBef>
              <a:spcAft>
                <a:spcPts val="0"/>
              </a:spcAft>
              <a:buNone/>
            </a:pPr>
            <a:endParaRPr sz="2600" dirty="0"/>
          </a:p>
        </p:txBody>
      </p:sp>
      <p:sp>
        <p:nvSpPr>
          <p:cNvPr id="340" name="Google Shape;340;p41"/>
          <p:cNvSpPr txBox="1">
            <a:spLocks noGrp="1"/>
          </p:cNvSpPr>
          <p:nvPr>
            <p:ph type="title" idx="2"/>
          </p:nvPr>
        </p:nvSpPr>
        <p:spPr>
          <a:xfrm>
            <a:off x="420875" y="3318725"/>
            <a:ext cx="4036500" cy="1432200"/>
          </a:xfrm>
          <a:prstGeom prst="rect">
            <a:avLst/>
          </a:prstGeom>
        </p:spPr>
        <p:txBody>
          <a:bodyPr spcFirstLastPara="1" wrap="square" lIns="91425" tIns="91425" rIns="91425" bIns="91425" anchor="t" anchorCtr="0">
            <a:noAutofit/>
          </a:bodyPr>
          <a:lstStyle/>
          <a:p>
            <a:pPr marL="457200" lvl="0">
              <a:lnSpc>
                <a:spcPct val="200000"/>
              </a:lnSpc>
              <a:spcBef>
                <a:spcPts val="1200"/>
              </a:spcBef>
            </a:pPr>
            <a:r>
              <a:rPr lang="en" sz="1100" dirty="0">
                <a:solidFill>
                  <a:schemeClr val="lt1"/>
                </a:solidFill>
                <a:latin typeface="Arial"/>
                <a:ea typeface="Arial"/>
                <a:cs typeface="Arial"/>
                <a:sym typeface="Arial"/>
              </a:rPr>
              <a:t>Submitted by :  GOKUL PRASANTH.P</a:t>
            </a:r>
            <a:endParaRPr sz="1100" dirty="0"/>
          </a:p>
        </p:txBody>
      </p:sp>
      <p:pic>
        <p:nvPicPr>
          <p:cNvPr id="341" name="Google Shape;341;p41" descr="Abstract image of blue ribbons on a black background."/>
          <p:cNvPicPr preferRelativeResize="0">
            <a:picLocks noGrp="1"/>
          </p:cNvPicPr>
          <p:nvPr>
            <p:ph type="pic" idx="3"/>
          </p:nvPr>
        </p:nvPicPr>
        <p:blipFill rotWithShape="1">
          <a:blip r:embed="rId3">
            <a:alphaModFix/>
          </a:blip>
          <a:srcRect l="12943" r="32255"/>
          <a:stretch/>
        </p:blipFill>
        <p:spPr>
          <a:xfrm>
            <a:off x="5039775" y="196800"/>
            <a:ext cx="3905400" cy="4749900"/>
          </a:xfrm>
          <a:prstGeom prst="roundRect">
            <a:avLst>
              <a:gd name="adj" fmla="val 16667"/>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50"/>
          <p:cNvSpPr txBox="1">
            <a:spLocks noGrp="1"/>
          </p:cNvSpPr>
          <p:nvPr>
            <p:ph type="title"/>
          </p:nvPr>
        </p:nvSpPr>
        <p:spPr>
          <a:xfrm>
            <a:off x="452575" y="596800"/>
            <a:ext cx="3954600" cy="1179300"/>
          </a:xfrm>
          <a:prstGeom prst="rect">
            <a:avLst/>
          </a:prstGeom>
        </p:spPr>
        <p:txBody>
          <a:bodyPr spcFirstLastPara="1" wrap="square" lIns="91425" tIns="91425" rIns="91425" bIns="91425" anchor="t" anchorCtr="0">
            <a:noAutofit/>
          </a:bodyPr>
          <a:lstStyle/>
          <a:p>
            <a:pPr marL="0" lvl="0" indent="0" algn="l" rtl="0">
              <a:lnSpc>
                <a:spcPct val="115000"/>
              </a:lnSpc>
              <a:spcBef>
                <a:spcPts val="1800"/>
              </a:spcBef>
              <a:spcAft>
                <a:spcPts val="0"/>
              </a:spcAft>
              <a:buNone/>
            </a:pPr>
            <a:r>
              <a:rPr lang="en" sz="1600">
                <a:solidFill>
                  <a:srgbClr val="000000"/>
                </a:solidFill>
                <a:latin typeface="Times New Roman"/>
                <a:ea typeface="Times New Roman"/>
                <a:cs typeface="Times New Roman"/>
                <a:sym typeface="Times New Roman"/>
              </a:rPr>
              <a:t>Total Compensation by Job Title and Experience</a:t>
            </a:r>
            <a:endParaRPr sz="1600">
              <a:solidFill>
                <a:srgbClr val="000000"/>
              </a:solidFill>
              <a:latin typeface="Times New Roman"/>
              <a:ea typeface="Times New Roman"/>
              <a:cs typeface="Times New Roman"/>
              <a:sym typeface="Times New Roman"/>
            </a:endParaRPr>
          </a:p>
          <a:p>
            <a:pPr marL="0" lvl="0" indent="0" algn="l" rtl="0">
              <a:lnSpc>
                <a:spcPct val="115000"/>
              </a:lnSpc>
              <a:spcBef>
                <a:spcPts val="1800"/>
              </a:spcBef>
              <a:spcAft>
                <a:spcPts val="0"/>
              </a:spcAft>
              <a:buNone/>
            </a:pPr>
            <a:endParaRPr sz="1700">
              <a:solidFill>
                <a:srgbClr val="000000"/>
              </a:solidFill>
              <a:latin typeface="Times New Roman"/>
              <a:ea typeface="Times New Roman"/>
              <a:cs typeface="Times New Roman"/>
              <a:sym typeface="Times New Roman"/>
            </a:endParaRPr>
          </a:p>
          <a:p>
            <a:pPr marL="0" lvl="0" indent="0" algn="l" rtl="0">
              <a:lnSpc>
                <a:spcPct val="115000"/>
              </a:lnSpc>
              <a:spcBef>
                <a:spcPts val="1800"/>
              </a:spcBef>
              <a:spcAft>
                <a:spcPts val="0"/>
              </a:spcAft>
              <a:buNone/>
            </a:pPr>
            <a:endParaRPr sz="1800">
              <a:solidFill>
                <a:srgbClr val="000000"/>
              </a:solidFill>
              <a:latin typeface="Times New Roman"/>
              <a:ea typeface="Times New Roman"/>
              <a:cs typeface="Times New Roman"/>
              <a:sym typeface="Times New Roman"/>
            </a:endParaRPr>
          </a:p>
          <a:p>
            <a:pPr marL="0" lvl="0" indent="0" algn="l" rtl="0">
              <a:lnSpc>
                <a:spcPct val="115000"/>
              </a:lnSpc>
              <a:spcBef>
                <a:spcPts val="1800"/>
              </a:spcBef>
              <a:spcAft>
                <a:spcPts val="0"/>
              </a:spcAft>
              <a:buNone/>
            </a:pPr>
            <a:endParaRPr sz="3000">
              <a:solidFill>
                <a:srgbClr val="000000"/>
              </a:solidFill>
              <a:latin typeface="Times New Roman"/>
              <a:ea typeface="Times New Roman"/>
              <a:cs typeface="Times New Roman"/>
              <a:sym typeface="Times New Roman"/>
            </a:endParaRPr>
          </a:p>
          <a:p>
            <a:pPr marL="0" lvl="0" indent="0" algn="l" rtl="0">
              <a:lnSpc>
                <a:spcPct val="130000"/>
              </a:lnSpc>
              <a:spcBef>
                <a:spcPts val="1400"/>
              </a:spcBef>
              <a:spcAft>
                <a:spcPts val="0"/>
              </a:spcAft>
              <a:buNone/>
            </a:pPr>
            <a:endParaRPr sz="2800">
              <a:latin typeface="Arial"/>
              <a:ea typeface="Arial"/>
              <a:cs typeface="Arial"/>
              <a:sym typeface="Arial"/>
            </a:endParaRPr>
          </a:p>
          <a:p>
            <a:pPr marL="0" lvl="0" indent="0" algn="l" rtl="0">
              <a:spcBef>
                <a:spcPts val="400"/>
              </a:spcBef>
              <a:spcAft>
                <a:spcPts val="0"/>
              </a:spcAft>
              <a:buClr>
                <a:schemeClr val="dk1"/>
              </a:buClr>
              <a:buSzPts val="1100"/>
              <a:buFont typeface="Arial"/>
              <a:buNone/>
            </a:pPr>
            <a:endParaRPr/>
          </a:p>
        </p:txBody>
      </p:sp>
      <p:sp>
        <p:nvSpPr>
          <p:cNvPr id="418" name="Google Shape;418;p50"/>
          <p:cNvSpPr txBox="1">
            <a:spLocks noGrp="1"/>
          </p:cNvSpPr>
          <p:nvPr>
            <p:ph type="body" idx="4294967295"/>
          </p:nvPr>
        </p:nvSpPr>
        <p:spPr>
          <a:xfrm>
            <a:off x="452575" y="1994850"/>
            <a:ext cx="2966100" cy="17583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600">
                <a:solidFill>
                  <a:srgbClr val="000000"/>
                </a:solidFill>
                <a:latin typeface="Times New Roman"/>
                <a:ea typeface="Times New Roman"/>
                <a:cs typeface="Times New Roman"/>
                <a:sym typeface="Times New Roman"/>
              </a:rPr>
              <a:t>There was a strong positive relationship between years of experience and total compensation across all job roles</a:t>
            </a:r>
            <a:endParaRPr sz="2600">
              <a:solidFill>
                <a:srgbClr val="000000"/>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endParaRPr/>
          </a:p>
        </p:txBody>
      </p:sp>
      <p:sp>
        <p:nvSpPr>
          <p:cNvPr id="419" name="Google Shape;419;p50"/>
          <p:cNvSpPr txBox="1">
            <a:spLocks noGrp="1"/>
          </p:cNvSpPr>
          <p:nvPr>
            <p:ph type="sldNum" idx="2"/>
          </p:nvPr>
        </p:nvSpPr>
        <p:spPr>
          <a:xfrm>
            <a:off x="420872" y="203200"/>
            <a:ext cx="4287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a:t>10</a:t>
            </a:fld>
            <a:endParaRPr/>
          </a:p>
        </p:txBody>
      </p:sp>
      <p:pic>
        <p:nvPicPr>
          <p:cNvPr id="420" name="Google Shape;420;p50"/>
          <p:cNvPicPr preferRelativeResize="0"/>
          <p:nvPr/>
        </p:nvPicPr>
        <p:blipFill>
          <a:blip r:embed="rId3">
            <a:alphaModFix/>
          </a:blip>
          <a:stretch>
            <a:fillRect/>
          </a:stretch>
        </p:blipFill>
        <p:spPr>
          <a:xfrm>
            <a:off x="3483525" y="1246050"/>
            <a:ext cx="5571225" cy="26687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51"/>
          <p:cNvSpPr txBox="1">
            <a:spLocks noGrp="1"/>
          </p:cNvSpPr>
          <p:nvPr>
            <p:ph type="title"/>
          </p:nvPr>
        </p:nvSpPr>
        <p:spPr>
          <a:xfrm>
            <a:off x="452575" y="596800"/>
            <a:ext cx="3954600" cy="1179300"/>
          </a:xfrm>
          <a:prstGeom prst="rect">
            <a:avLst/>
          </a:prstGeom>
        </p:spPr>
        <p:txBody>
          <a:bodyPr spcFirstLastPara="1" wrap="square" lIns="91425" tIns="91425" rIns="91425" bIns="91425" anchor="t" anchorCtr="0">
            <a:noAutofit/>
          </a:bodyPr>
          <a:lstStyle/>
          <a:p>
            <a:pPr marL="0" lvl="0" indent="0" algn="l" rtl="0">
              <a:lnSpc>
                <a:spcPct val="115000"/>
              </a:lnSpc>
              <a:spcBef>
                <a:spcPts val="1800"/>
              </a:spcBef>
              <a:spcAft>
                <a:spcPts val="0"/>
              </a:spcAft>
              <a:buNone/>
            </a:pPr>
            <a:r>
              <a:rPr lang="en" sz="1700">
                <a:solidFill>
                  <a:srgbClr val="000000"/>
                </a:solidFill>
                <a:latin typeface="Times New Roman"/>
                <a:ea typeface="Times New Roman"/>
                <a:cs typeface="Times New Roman"/>
                <a:sym typeface="Times New Roman"/>
              </a:rPr>
              <a:t>Average Salary by Industry, Gender, and Education Level</a:t>
            </a:r>
            <a:endParaRPr sz="1700">
              <a:solidFill>
                <a:srgbClr val="000000"/>
              </a:solidFill>
              <a:latin typeface="Times New Roman"/>
              <a:ea typeface="Times New Roman"/>
              <a:cs typeface="Times New Roman"/>
              <a:sym typeface="Times New Roman"/>
            </a:endParaRPr>
          </a:p>
          <a:p>
            <a:pPr marL="0" lvl="0" indent="0" algn="l" rtl="0">
              <a:lnSpc>
                <a:spcPct val="115000"/>
              </a:lnSpc>
              <a:spcBef>
                <a:spcPts val="1800"/>
              </a:spcBef>
              <a:spcAft>
                <a:spcPts val="0"/>
              </a:spcAft>
              <a:buNone/>
            </a:pPr>
            <a:endParaRPr sz="1800">
              <a:solidFill>
                <a:srgbClr val="000000"/>
              </a:solidFill>
              <a:latin typeface="Times New Roman"/>
              <a:ea typeface="Times New Roman"/>
              <a:cs typeface="Times New Roman"/>
              <a:sym typeface="Times New Roman"/>
            </a:endParaRPr>
          </a:p>
          <a:p>
            <a:pPr marL="0" lvl="0" indent="0" algn="l" rtl="0">
              <a:lnSpc>
                <a:spcPct val="115000"/>
              </a:lnSpc>
              <a:spcBef>
                <a:spcPts val="1800"/>
              </a:spcBef>
              <a:spcAft>
                <a:spcPts val="0"/>
              </a:spcAft>
              <a:buNone/>
            </a:pPr>
            <a:endParaRPr sz="1700">
              <a:solidFill>
                <a:srgbClr val="000000"/>
              </a:solidFill>
              <a:latin typeface="Times New Roman"/>
              <a:ea typeface="Times New Roman"/>
              <a:cs typeface="Times New Roman"/>
              <a:sym typeface="Times New Roman"/>
            </a:endParaRPr>
          </a:p>
          <a:p>
            <a:pPr marL="0" lvl="0" indent="0" algn="l" rtl="0">
              <a:lnSpc>
                <a:spcPct val="115000"/>
              </a:lnSpc>
              <a:spcBef>
                <a:spcPts val="1800"/>
              </a:spcBef>
              <a:spcAft>
                <a:spcPts val="0"/>
              </a:spcAft>
              <a:buNone/>
            </a:pPr>
            <a:endParaRPr sz="1800">
              <a:solidFill>
                <a:srgbClr val="000000"/>
              </a:solidFill>
              <a:latin typeface="Times New Roman"/>
              <a:ea typeface="Times New Roman"/>
              <a:cs typeface="Times New Roman"/>
              <a:sym typeface="Times New Roman"/>
            </a:endParaRPr>
          </a:p>
          <a:p>
            <a:pPr marL="0" lvl="0" indent="0" algn="l" rtl="0">
              <a:lnSpc>
                <a:spcPct val="115000"/>
              </a:lnSpc>
              <a:spcBef>
                <a:spcPts val="1800"/>
              </a:spcBef>
              <a:spcAft>
                <a:spcPts val="0"/>
              </a:spcAft>
              <a:buNone/>
            </a:pPr>
            <a:endParaRPr sz="3000">
              <a:solidFill>
                <a:srgbClr val="000000"/>
              </a:solidFill>
              <a:latin typeface="Times New Roman"/>
              <a:ea typeface="Times New Roman"/>
              <a:cs typeface="Times New Roman"/>
              <a:sym typeface="Times New Roman"/>
            </a:endParaRPr>
          </a:p>
          <a:p>
            <a:pPr marL="0" lvl="0" indent="0" algn="l" rtl="0">
              <a:lnSpc>
                <a:spcPct val="130000"/>
              </a:lnSpc>
              <a:spcBef>
                <a:spcPts val="1400"/>
              </a:spcBef>
              <a:spcAft>
                <a:spcPts val="0"/>
              </a:spcAft>
              <a:buNone/>
            </a:pPr>
            <a:endParaRPr sz="2800">
              <a:latin typeface="Arial"/>
              <a:ea typeface="Arial"/>
              <a:cs typeface="Arial"/>
              <a:sym typeface="Arial"/>
            </a:endParaRPr>
          </a:p>
          <a:p>
            <a:pPr marL="0" lvl="0" indent="0" algn="l" rtl="0">
              <a:spcBef>
                <a:spcPts val="400"/>
              </a:spcBef>
              <a:spcAft>
                <a:spcPts val="0"/>
              </a:spcAft>
              <a:buClr>
                <a:schemeClr val="dk1"/>
              </a:buClr>
              <a:buSzPts val="1100"/>
              <a:buFont typeface="Arial"/>
              <a:buNone/>
            </a:pPr>
            <a:endParaRPr/>
          </a:p>
        </p:txBody>
      </p:sp>
      <p:sp>
        <p:nvSpPr>
          <p:cNvPr id="426" name="Google Shape;426;p51"/>
          <p:cNvSpPr txBox="1">
            <a:spLocks noGrp="1"/>
          </p:cNvSpPr>
          <p:nvPr>
            <p:ph type="body" idx="4294967295"/>
          </p:nvPr>
        </p:nvSpPr>
        <p:spPr>
          <a:xfrm>
            <a:off x="452575" y="1994850"/>
            <a:ext cx="2966100" cy="17583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600">
                <a:solidFill>
                  <a:srgbClr val="000000"/>
                </a:solidFill>
                <a:latin typeface="Times New Roman"/>
                <a:ea typeface="Times New Roman"/>
                <a:cs typeface="Times New Roman"/>
                <a:sym typeface="Times New Roman"/>
              </a:rPr>
              <a:t>This combined query revealed that education amplified salary benefits across industries, particularly in technical and financial fields.</a:t>
            </a:r>
            <a:endParaRPr sz="3000">
              <a:solidFill>
                <a:srgbClr val="000000"/>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endParaRPr/>
          </a:p>
        </p:txBody>
      </p:sp>
      <p:sp>
        <p:nvSpPr>
          <p:cNvPr id="427" name="Google Shape;427;p51"/>
          <p:cNvSpPr txBox="1">
            <a:spLocks noGrp="1"/>
          </p:cNvSpPr>
          <p:nvPr>
            <p:ph type="sldNum" idx="2"/>
          </p:nvPr>
        </p:nvSpPr>
        <p:spPr>
          <a:xfrm>
            <a:off x="420872" y="203200"/>
            <a:ext cx="4287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a:t>11</a:t>
            </a:fld>
            <a:endParaRPr/>
          </a:p>
        </p:txBody>
      </p:sp>
      <p:pic>
        <p:nvPicPr>
          <p:cNvPr id="428" name="Google Shape;428;p51"/>
          <p:cNvPicPr preferRelativeResize="0"/>
          <p:nvPr/>
        </p:nvPicPr>
        <p:blipFill>
          <a:blip r:embed="rId3">
            <a:alphaModFix/>
          </a:blip>
          <a:stretch>
            <a:fillRect/>
          </a:stretch>
        </p:blipFill>
        <p:spPr>
          <a:xfrm>
            <a:off x="3571075" y="1928500"/>
            <a:ext cx="5420524" cy="211400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5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12</a:t>
            </a:fld>
            <a:endParaRPr/>
          </a:p>
        </p:txBody>
      </p:sp>
      <p:sp>
        <p:nvSpPr>
          <p:cNvPr id="434" name="Google Shape;434;p52"/>
          <p:cNvSpPr txBox="1">
            <a:spLocks noGrp="1"/>
          </p:cNvSpPr>
          <p:nvPr>
            <p:ph type="title"/>
          </p:nvPr>
        </p:nvSpPr>
        <p:spPr>
          <a:xfrm>
            <a:off x="288602" y="434940"/>
            <a:ext cx="3717900" cy="83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dirty="0">
                <a:solidFill>
                  <a:srgbClr val="000000"/>
                </a:solidFill>
                <a:latin typeface="Arial"/>
                <a:ea typeface="Arial"/>
                <a:cs typeface="Arial"/>
                <a:sym typeface="Arial"/>
              </a:rPr>
              <a:t>Excel Dashboard Creation</a:t>
            </a:r>
            <a:endParaRPr sz="5500" dirty="0">
              <a:latin typeface="Arial"/>
              <a:ea typeface="Arial"/>
              <a:cs typeface="Arial"/>
              <a:sym typeface="Arial"/>
            </a:endParaRPr>
          </a:p>
        </p:txBody>
      </p:sp>
      <p:sp>
        <p:nvSpPr>
          <p:cNvPr id="435" name="Google Shape;435;p52"/>
          <p:cNvSpPr txBox="1">
            <a:spLocks noGrp="1"/>
          </p:cNvSpPr>
          <p:nvPr>
            <p:ph type="body" idx="1"/>
          </p:nvPr>
        </p:nvSpPr>
        <p:spPr>
          <a:xfrm>
            <a:off x="76381" y="2340396"/>
            <a:ext cx="3717900" cy="20802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dirty="0">
                <a:solidFill>
                  <a:srgbClr val="000000"/>
                </a:solidFill>
                <a:latin typeface="Times New Roman"/>
                <a:ea typeface="Times New Roman"/>
                <a:cs typeface="Times New Roman"/>
                <a:sym typeface="Times New Roman"/>
              </a:rPr>
              <a:t>The SQL query results were exported from MySQL and imported into Excel. Separate sheets were created for each analysis result. Pivot tables and charts were developed to visualize patterns and trends. A final dashboard was created summarizing key findings such as salary distribution, gender representation, and top-paying industries.</a:t>
            </a:r>
            <a:endParaRPr dirty="0">
              <a:solidFill>
                <a:srgbClr val="000000"/>
              </a:solidFill>
              <a:latin typeface="Times New Roman"/>
              <a:ea typeface="Times New Roman"/>
              <a:cs typeface="Times New Roman"/>
              <a:sym typeface="Times New Roman"/>
            </a:endParaRPr>
          </a:p>
          <a:p>
            <a:pPr marL="0" lvl="0" indent="0" algn="l" rtl="0">
              <a:lnSpc>
                <a:spcPct val="115000"/>
              </a:lnSpc>
              <a:spcBef>
                <a:spcPts val="1200"/>
              </a:spcBef>
              <a:spcAft>
                <a:spcPts val="0"/>
              </a:spcAft>
              <a:buClr>
                <a:schemeClr val="dk1"/>
              </a:buClr>
              <a:buSzPts val="1100"/>
              <a:buNone/>
            </a:pPr>
            <a:r>
              <a:rPr lang="en" dirty="0"/>
              <a:t>.</a:t>
            </a:r>
            <a:endParaRPr dirty="0"/>
          </a:p>
          <a:p>
            <a:pPr marL="0" lvl="0" indent="0" algn="l" rtl="0">
              <a:spcBef>
                <a:spcPts val="0"/>
              </a:spcBef>
              <a:spcAft>
                <a:spcPts val="0"/>
              </a:spcAft>
              <a:buNone/>
            </a:pPr>
            <a:endParaRPr dirty="0"/>
          </a:p>
        </p:txBody>
      </p:sp>
      <p:sp>
        <p:nvSpPr>
          <p:cNvPr id="436" name="Google Shape;436;p52"/>
          <p:cNvSpPr txBox="1">
            <a:spLocks noGrp="1"/>
          </p:cNvSpPr>
          <p:nvPr>
            <p:ph type="sldNum" idx="3"/>
          </p:nvPr>
        </p:nvSpPr>
        <p:spPr>
          <a:xfrm>
            <a:off x="420872" y="203200"/>
            <a:ext cx="4287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a:t>12</a:t>
            </a:fld>
            <a:endParaRPr/>
          </a:p>
        </p:txBody>
      </p:sp>
      <p:pic>
        <p:nvPicPr>
          <p:cNvPr id="2" name="Picture 1">
            <a:extLst>
              <a:ext uri="{FF2B5EF4-FFF2-40B4-BE49-F238E27FC236}">
                <a16:creationId xmlns:a16="http://schemas.microsoft.com/office/drawing/2014/main" id="{ACE696F1-B41A-8085-6448-ACA46F6C6E9B}"/>
              </a:ext>
            </a:extLst>
          </p:cNvPr>
          <p:cNvPicPr>
            <a:picLocks noChangeAspect="1"/>
          </p:cNvPicPr>
          <p:nvPr/>
        </p:nvPicPr>
        <p:blipFill>
          <a:blip r:embed="rId3"/>
          <a:stretch>
            <a:fillRect/>
          </a:stretch>
        </p:blipFill>
        <p:spPr>
          <a:xfrm>
            <a:off x="3581219" y="979454"/>
            <a:ext cx="5486400" cy="240104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53"/>
          <p:cNvSpPr txBox="1">
            <a:spLocks noGrp="1"/>
          </p:cNvSpPr>
          <p:nvPr>
            <p:ph type="title"/>
          </p:nvPr>
        </p:nvSpPr>
        <p:spPr>
          <a:xfrm>
            <a:off x="452575" y="611175"/>
            <a:ext cx="3398700" cy="137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solidFill>
                  <a:srgbClr val="000000"/>
                </a:solidFill>
                <a:latin typeface="Arial"/>
                <a:ea typeface="Arial"/>
                <a:cs typeface="Arial"/>
                <a:sym typeface="Arial"/>
              </a:rPr>
              <a:t>Key Insights and Findings</a:t>
            </a:r>
            <a:endParaRPr sz="5800">
              <a:latin typeface="Arial"/>
              <a:ea typeface="Arial"/>
              <a:cs typeface="Arial"/>
              <a:sym typeface="Arial"/>
            </a:endParaRPr>
          </a:p>
        </p:txBody>
      </p:sp>
      <p:sp>
        <p:nvSpPr>
          <p:cNvPr id="443" name="Google Shape;443;p53"/>
          <p:cNvSpPr txBox="1">
            <a:spLocks noGrp="1"/>
          </p:cNvSpPr>
          <p:nvPr>
            <p:ph type="body" idx="1"/>
          </p:nvPr>
        </p:nvSpPr>
        <p:spPr>
          <a:xfrm>
            <a:off x="452575" y="1981275"/>
            <a:ext cx="3212700" cy="2478300"/>
          </a:xfrm>
          <a:prstGeom prst="rect">
            <a:avLst/>
          </a:prstGeom>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Technology and Finance industries offered the highest salaries globally.</a:t>
            </a:r>
            <a:endParaRPr sz="1400">
              <a:solidFill>
                <a:srgbClr val="000000"/>
              </a:solidFill>
              <a:latin typeface="Times New Roman"/>
              <a:ea typeface="Times New Roman"/>
              <a:cs typeface="Times New Roman"/>
              <a:sym typeface="Times New Roman"/>
            </a:endParaRPr>
          </a:p>
          <a:p>
            <a:pPr marL="457200" lvl="0" indent="-317500" algn="l" rtl="0">
              <a:lnSpc>
                <a:spcPct val="115000"/>
              </a:lnSpc>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Salary growth correlates strongly with professional experience and education level.</a:t>
            </a:r>
            <a:endParaRPr sz="1400">
              <a:solidFill>
                <a:srgbClr val="000000"/>
              </a:solidFill>
              <a:latin typeface="Times New Roman"/>
              <a:ea typeface="Times New Roman"/>
              <a:cs typeface="Times New Roman"/>
              <a:sym typeface="Times New Roman"/>
            </a:endParaRPr>
          </a:p>
          <a:p>
            <a:pPr marL="457200" lvl="0" indent="-317500" algn="l" rtl="0">
              <a:lnSpc>
                <a:spcPct val="115000"/>
              </a:lnSpc>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Gender pay disparities exist across several industries, though narrowing in some regions.</a:t>
            </a:r>
            <a:endParaRPr sz="1400">
              <a:solidFill>
                <a:srgbClr val="000000"/>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endParaRPr sz="1400"/>
          </a:p>
          <a:p>
            <a:pPr marL="0" lvl="0" indent="0" algn="l" rtl="0">
              <a:lnSpc>
                <a:spcPct val="115000"/>
              </a:lnSpc>
              <a:spcBef>
                <a:spcPts val="0"/>
              </a:spcBef>
              <a:spcAft>
                <a:spcPts val="0"/>
              </a:spcAft>
              <a:buNone/>
            </a:pPr>
            <a:endParaRPr sz="1400"/>
          </a:p>
        </p:txBody>
      </p:sp>
      <p:sp>
        <p:nvSpPr>
          <p:cNvPr id="444" name="Google Shape;444;p53"/>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a:t>13</a:t>
            </a:fld>
            <a:endParaRPr/>
          </a:p>
        </p:txBody>
      </p:sp>
      <p:sp>
        <p:nvSpPr>
          <p:cNvPr id="445" name="Google Shape;445;p53"/>
          <p:cNvSpPr txBox="1"/>
          <p:nvPr/>
        </p:nvSpPr>
        <p:spPr>
          <a:xfrm>
            <a:off x="4572000" y="2045750"/>
            <a:ext cx="3000000" cy="2008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500">
                <a:latin typeface="Times New Roman"/>
                <a:ea typeface="Times New Roman"/>
                <a:cs typeface="Times New Roman"/>
                <a:sym typeface="Times New Roman"/>
              </a:rPr>
              <a:t>• Cities like San Francisco and London remain salary hubs for technical roles.</a:t>
            </a:r>
            <a:endParaRPr sz="1500">
              <a:latin typeface="Times New Roman"/>
              <a:ea typeface="Times New Roman"/>
              <a:cs typeface="Times New Roman"/>
              <a:sym typeface="Times New Roman"/>
            </a:endParaRPr>
          </a:p>
          <a:p>
            <a:pPr marL="0" lvl="0" indent="0" algn="l" rtl="0">
              <a:lnSpc>
                <a:spcPct val="115000"/>
              </a:lnSpc>
              <a:spcBef>
                <a:spcPts val="0"/>
              </a:spcBef>
              <a:spcAft>
                <a:spcPts val="0"/>
              </a:spcAft>
              <a:buNone/>
            </a:pPr>
            <a:r>
              <a:rPr lang="en" sz="1500">
                <a:latin typeface="Times New Roman"/>
                <a:ea typeface="Times New Roman"/>
                <a:cs typeface="Times New Roman"/>
                <a:sym typeface="Times New Roman"/>
              </a:rPr>
              <a:t>• Senior management and specialized technical roles consistently yield the highest compensation.</a:t>
            </a:r>
            <a:endParaRPr sz="17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54"/>
          <p:cNvSpPr txBox="1">
            <a:spLocks noGrp="1"/>
          </p:cNvSpPr>
          <p:nvPr>
            <p:ph type="title"/>
          </p:nvPr>
        </p:nvSpPr>
        <p:spPr>
          <a:xfrm>
            <a:off x="420875" y="530300"/>
            <a:ext cx="3398700" cy="96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700" b="0">
                <a:solidFill>
                  <a:srgbClr val="000000"/>
                </a:solidFill>
                <a:latin typeface="Times New Roman"/>
                <a:ea typeface="Times New Roman"/>
                <a:cs typeface="Times New Roman"/>
                <a:sym typeface="Times New Roman"/>
              </a:rPr>
              <a:t>Conclusion</a:t>
            </a:r>
            <a:endParaRPr sz="8300">
              <a:latin typeface="Arial"/>
              <a:ea typeface="Arial"/>
              <a:cs typeface="Arial"/>
              <a:sym typeface="Arial"/>
            </a:endParaRPr>
          </a:p>
        </p:txBody>
      </p:sp>
      <p:sp>
        <p:nvSpPr>
          <p:cNvPr id="451" name="Google Shape;451;p54"/>
          <p:cNvSpPr txBox="1">
            <a:spLocks noGrp="1"/>
          </p:cNvSpPr>
          <p:nvPr>
            <p:ph type="body" idx="1"/>
          </p:nvPr>
        </p:nvSpPr>
        <p:spPr>
          <a:xfrm>
            <a:off x="849575" y="1981275"/>
            <a:ext cx="7091100" cy="20862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600">
                <a:solidFill>
                  <a:srgbClr val="000000"/>
                </a:solidFill>
                <a:latin typeface="Times New Roman"/>
                <a:ea typeface="Times New Roman"/>
                <a:cs typeface="Times New Roman"/>
                <a:sym typeface="Times New Roman"/>
              </a:rPr>
              <a:t>This analysis provides a comprehensive understanding of how salaries vary globally across industries, education levels, and experience ranges. It highlights the importance of higher education, experience, and industry specialization in career progression. The final dashboard and SQL analyses serve as valuable tools for organizations and individuals to make informed career and compensation decisions.</a:t>
            </a:r>
            <a:endParaRPr sz="1600">
              <a:solidFill>
                <a:srgbClr val="000000"/>
              </a:solidFill>
              <a:latin typeface="Times New Roman"/>
              <a:ea typeface="Times New Roman"/>
              <a:cs typeface="Times New Roman"/>
              <a:sym typeface="Times New Roman"/>
            </a:endParaRPr>
          </a:p>
          <a:p>
            <a:pPr marL="457200" lvl="0" indent="0" algn="l" rtl="0">
              <a:lnSpc>
                <a:spcPct val="115000"/>
              </a:lnSpc>
              <a:spcBef>
                <a:spcPts val="1200"/>
              </a:spcBef>
              <a:spcAft>
                <a:spcPts val="0"/>
              </a:spcAft>
              <a:buNone/>
            </a:pPr>
            <a:endParaRPr sz="1400">
              <a:solidFill>
                <a:srgbClr val="000000"/>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endParaRPr sz="1400"/>
          </a:p>
          <a:p>
            <a:pPr marL="0" lvl="0" indent="0" algn="l" rtl="0">
              <a:lnSpc>
                <a:spcPct val="115000"/>
              </a:lnSpc>
              <a:spcBef>
                <a:spcPts val="0"/>
              </a:spcBef>
              <a:spcAft>
                <a:spcPts val="0"/>
              </a:spcAft>
              <a:buNone/>
            </a:pPr>
            <a:endParaRPr sz="1400"/>
          </a:p>
        </p:txBody>
      </p:sp>
      <p:sp>
        <p:nvSpPr>
          <p:cNvPr id="452" name="Google Shape;452;p54"/>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55"/>
          <p:cNvSpPr txBox="1">
            <a:spLocks noGrp="1"/>
          </p:cNvSpPr>
          <p:nvPr>
            <p:ph type="title"/>
          </p:nvPr>
        </p:nvSpPr>
        <p:spPr>
          <a:xfrm>
            <a:off x="420875" y="530300"/>
            <a:ext cx="3929700" cy="96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000000"/>
                </a:solidFill>
                <a:latin typeface="Times New Roman"/>
                <a:ea typeface="Times New Roman"/>
                <a:cs typeface="Times New Roman"/>
                <a:sym typeface="Times New Roman"/>
              </a:rPr>
              <a:t>Tools and Technologies Used</a:t>
            </a:r>
            <a:endParaRPr sz="9500">
              <a:latin typeface="Arial"/>
              <a:ea typeface="Arial"/>
              <a:cs typeface="Arial"/>
              <a:sym typeface="Arial"/>
            </a:endParaRPr>
          </a:p>
        </p:txBody>
      </p:sp>
      <p:sp>
        <p:nvSpPr>
          <p:cNvPr id="458" name="Google Shape;458;p55"/>
          <p:cNvSpPr txBox="1">
            <a:spLocks noGrp="1"/>
          </p:cNvSpPr>
          <p:nvPr>
            <p:ph type="body" idx="1"/>
          </p:nvPr>
        </p:nvSpPr>
        <p:spPr>
          <a:xfrm>
            <a:off x="849575" y="1981300"/>
            <a:ext cx="7091100" cy="20862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2000">
                <a:solidFill>
                  <a:srgbClr val="000000"/>
                </a:solidFill>
                <a:latin typeface="Arial"/>
                <a:ea typeface="Arial"/>
                <a:cs typeface="Arial"/>
                <a:sym typeface="Arial"/>
              </a:rPr>
              <a:t>• Microsoft Excel – Data visualization and dashboard creation</a:t>
            </a:r>
            <a:br>
              <a:rPr lang="en" sz="2000">
                <a:solidFill>
                  <a:srgbClr val="000000"/>
                </a:solidFill>
                <a:latin typeface="Arial"/>
                <a:ea typeface="Arial"/>
                <a:cs typeface="Arial"/>
                <a:sym typeface="Arial"/>
              </a:rPr>
            </a:br>
            <a:r>
              <a:rPr lang="en" sz="2000">
                <a:solidFill>
                  <a:srgbClr val="000000"/>
                </a:solidFill>
                <a:latin typeface="Arial"/>
                <a:ea typeface="Arial"/>
                <a:cs typeface="Arial"/>
                <a:sym typeface="Arial"/>
              </a:rPr>
              <a:t> • MySQL Workbench – Database management and SQL       querying</a:t>
            </a:r>
            <a:br>
              <a:rPr lang="en" sz="2000">
                <a:solidFill>
                  <a:srgbClr val="000000"/>
                </a:solidFill>
                <a:latin typeface="Arial"/>
                <a:ea typeface="Arial"/>
                <a:cs typeface="Arial"/>
                <a:sym typeface="Arial"/>
              </a:rPr>
            </a:br>
            <a:r>
              <a:rPr lang="en" sz="2000">
                <a:solidFill>
                  <a:srgbClr val="000000"/>
                </a:solidFill>
                <a:latin typeface="Arial"/>
                <a:ea typeface="Arial"/>
                <a:cs typeface="Arial"/>
                <a:sym typeface="Arial"/>
              </a:rPr>
              <a:t> • Python (optional) – Data cleaning and preprocessing</a:t>
            </a:r>
            <a:br>
              <a:rPr lang="en" sz="2000">
                <a:solidFill>
                  <a:srgbClr val="000000"/>
                </a:solidFill>
                <a:latin typeface="Arial"/>
                <a:ea typeface="Arial"/>
                <a:cs typeface="Arial"/>
                <a:sym typeface="Arial"/>
              </a:rPr>
            </a:br>
            <a:r>
              <a:rPr lang="en" sz="2000">
                <a:solidFill>
                  <a:srgbClr val="000000"/>
                </a:solidFill>
                <a:latin typeface="Arial"/>
                <a:ea typeface="Arial"/>
                <a:cs typeface="Arial"/>
                <a:sym typeface="Arial"/>
              </a:rPr>
              <a:t> • Microsoft Word – Report documentation</a:t>
            </a:r>
            <a:br>
              <a:rPr lang="en" sz="2000">
                <a:solidFill>
                  <a:srgbClr val="000000"/>
                </a:solidFill>
                <a:latin typeface="Arial"/>
                <a:ea typeface="Arial"/>
                <a:cs typeface="Arial"/>
                <a:sym typeface="Arial"/>
              </a:rPr>
            </a:br>
            <a:br>
              <a:rPr lang="en">
                <a:solidFill>
                  <a:srgbClr val="000000"/>
                </a:solidFill>
                <a:latin typeface="Times New Roman"/>
                <a:ea typeface="Times New Roman"/>
                <a:cs typeface="Times New Roman"/>
                <a:sym typeface="Times New Roman"/>
              </a:rPr>
            </a:br>
            <a:endParaRPr>
              <a:solidFill>
                <a:srgbClr val="000000"/>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endParaRPr sz="1600">
              <a:solidFill>
                <a:srgbClr val="000000"/>
              </a:solidFill>
              <a:latin typeface="Times New Roman"/>
              <a:ea typeface="Times New Roman"/>
              <a:cs typeface="Times New Roman"/>
              <a:sym typeface="Times New Roman"/>
            </a:endParaRPr>
          </a:p>
          <a:p>
            <a:pPr marL="457200" lvl="0" indent="0" algn="l" rtl="0">
              <a:lnSpc>
                <a:spcPct val="115000"/>
              </a:lnSpc>
              <a:spcBef>
                <a:spcPts val="1200"/>
              </a:spcBef>
              <a:spcAft>
                <a:spcPts val="0"/>
              </a:spcAft>
              <a:buNone/>
            </a:pPr>
            <a:endParaRPr sz="1400">
              <a:solidFill>
                <a:srgbClr val="000000"/>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endParaRPr sz="1400"/>
          </a:p>
          <a:p>
            <a:pPr marL="0" lvl="0" indent="0" algn="l" rtl="0">
              <a:lnSpc>
                <a:spcPct val="115000"/>
              </a:lnSpc>
              <a:spcBef>
                <a:spcPts val="0"/>
              </a:spcBef>
              <a:spcAft>
                <a:spcPts val="0"/>
              </a:spcAft>
              <a:buNone/>
            </a:pPr>
            <a:endParaRPr sz="1400"/>
          </a:p>
        </p:txBody>
      </p:sp>
      <p:sp>
        <p:nvSpPr>
          <p:cNvPr id="459" name="Google Shape;459;p55"/>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56"/>
          <p:cNvSpPr txBox="1">
            <a:spLocks noGrp="1"/>
          </p:cNvSpPr>
          <p:nvPr>
            <p:ph type="title"/>
          </p:nvPr>
        </p:nvSpPr>
        <p:spPr>
          <a:xfrm>
            <a:off x="420875" y="1705496"/>
            <a:ext cx="4324800" cy="1732500"/>
          </a:xfrm>
          <a:prstGeom prst="rect">
            <a:avLst/>
          </a:prstGeom>
        </p:spPr>
        <p:txBody>
          <a:bodyPr spcFirstLastPara="1" wrap="square" lIns="91425" tIns="91425" rIns="91425" bIns="91425" anchor="t" anchorCtr="0">
            <a:noAutofit/>
          </a:bodyPr>
          <a:lstStyle/>
          <a:p>
            <a:pPr marL="0" lvl="0" indent="0" algn="l" rtl="0">
              <a:lnSpc>
                <a:spcPct val="130000"/>
              </a:lnSpc>
              <a:spcBef>
                <a:spcPts val="2400"/>
              </a:spcBef>
              <a:spcAft>
                <a:spcPts val="0"/>
              </a:spcAft>
              <a:buNone/>
            </a:pPr>
            <a:r>
              <a:rPr lang="en" sz="2600">
                <a:solidFill>
                  <a:srgbClr val="FFFFFF"/>
                </a:solidFill>
                <a:latin typeface="Arial"/>
                <a:ea typeface="Arial"/>
                <a:cs typeface="Arial"/>
                <a:sym typeface="Arial"/>
              </a:rPr>
              <a:t>THANK   YOU!!!</a:t>
            </a:r>
            <a:endParaRPr sz="2600">
              <a:solidFill>
                <a:srgbClr val="FFFFFF"/>
              </a:solidFill>
              <a:latin typeface="Arial"/>
              <a:ea typeface="Arial"/>
              <a:cs typeface="Arial"/>
              <a:sym typeface="Arial"/>
            </a:endParaRPr>
          </a:p>
          <a:p>
            <a:pPr marL="0" lvl="0" indent="0" algn="l" rtl="0">
              <a:spcBef>
                <a:spcPts val="600"/>
              </a:spcBef>
              <a:spcAft>
                <a:spcPts val="0"/>
              </a:spcAft>
              <a:buNone/>
            </a:pPr>
            <a:endParaRPr sz="2600"/>
          </a:p>
        </p:txBody>
      </p:sp>
      <p:pic>
        <p:nvPicPr>
          <p:cNvPr id="465" name="Google Shape;465;p56" descr="Abstract image of blue ribbons on a black background."/>
          <p:cNvPicPr preferRelativeResize="0">
            <a:picLocks noGrp="1"/>
          </p:cNvPicPr>
          <p:nvPr>
            <p:ph type="pic" idx="3"/>
          </p:nvPr>
        </p:nvPicPr>
        <p:blipFill rotWithShape="1">
          <a:blip r:embed="rId3">
            <a:alphaModFix/>
          </a:blip>
          <a:srcRect l="12943" r="32255"/>
          <a:stretch/>
        </p:blipFill>
        <p:spPr>
          <a:xfrm>
            <a:off x="5039775" y="196800"/>
            <a:ext cx="3905400" cy="4749900"/>
          </a:xfrm>
          <a:prstGeom prst="roundRect">
            <a:avLst>
              <a:gd name="adj" fmla="val 16667"/>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42"/>
          <p:cNvSpPr txBox="1">
            <a:spLocks noGrp="1"/>
          </p:cNvSpPr>
          <p:nvPr>
            <p:ph type="body" idx="1"/>
          </p:nvPr>
        </p:nvSpPr>
        <p:spPr>
          <a:xfrm>
            <a:off x="452575" y="2059600"/>
            <a:ext cx="4119300" cy="2440500"/>
          </a:xfrm>
          <a:prstGeom prst="rect">
            <a:avLst/>
          </a:prstGeom>
        </p:spPr>
        <p:txBody>
          <a:bodyPr spcFirstLastPara="1" wrap="square" lIns="91425" tIns="91425" rIns="91425" bIns="91425" anchor="t" anchorCtr="0">
            <a:noAutofit/>
          </a:bodyPr>
          <a:lstStyle/>
          <a:p>
            <a:pPr marL="457200" lvl="0" indent="-317500" algn="l" rtl="0">
              <a:lnSpc>
                <a:spcPct val="130000"/>
              </a:lnSpc>
              <a:spcBef>
                <a:spcPts val="1400"/>
              </a:spcBef>
              <a:spcAft>
                <a:spcPts val="0"/>
              </a:spcAft>
              <a:buClr>
                <a:schemeClr val="dk2"/>
              </a:buClr>
              <a:buSzPts val="1400"/>
              <a:buChar char="●"/>
            </a:pPr>
            <a:r>
              <a:rPr lang="en" sz="1400" b="1">
                <a:latin typeface="Arial"/>
                <a:ea typeface="Arial"/>
                <a:cs typeface="Arial"/>
                <a:sym typeface="Arial"/>
              </a:rPr>
              <a:t>Project Overview</a:t>
            </a:r>
            <a:endParaRPr sz="1400" b="1">
              <a:latin typeface="Arial"/>
              <a:ea typeface="Arial"/>
              <a:cs typeface="Arial"/>
              <a:sym typeface="Arial"/>
            </a:endParaRPr>
          </a:p>
          <a:p>
            <a:pPr marL="457200" lvl="0" indent="-317500" algn="l" rtl="0">
              <a:lnSpc>
                <a:spcPct val="130000"/>
              </a:lnSpc>
              <a:spcBef>
                <a:spcPts val="0"/>
              </a:spcBef>
              <a:spcAft>
                <a:spcPts val="0"/>
              </a:spcAft>
              <a:buClr>
                <a:schemeClr val="dk2"/>
              </a:buClr>
              <a:buSzPts val="1400"/>
              <a:buChar char="●"/>
            </a:pPr>
            <a:r>
              <a:rPr lang="en" sz="1400" b="1">
                <a:latin typeface="Arial"/>
                <a:ea typeface="Arial"/>
                <a:cs typeface="Arial"/>
                <a:sym typeface="Arial"/>
              </a:rPr>
              <a:t>Data Preparation</a:t>
            </a:r>
            <a:r>
              <a:rPr lang="en" sz="1400" b="1">
                <a:solidFill>
                  <a:srgbClr val="FFFFFF"/>
                </a:solidFill>
                <a:latin typeface="Arial"/>
                <a:ea typeface="Arial"/>
                <a:cs typeface="Arial"/>
                <a:sym typeface="Arial"/>
              </a:rPr>
              <a:t> </a:t>
            </a:r>
            <a:r>
              <a:rPr lang="en" sz="1400" b="1">
                <a:latin typeface="Arial"/>
                <a:ea typeface="Arial"/>
                <a:cs typeface="Arial"/>
                <a:sym typeface="Arial"/>
              </a:rPr>
              <a:t>and Cleaning</a:t>
            </a:r>
            <a:endParaRPr sz="1400" b="1">
              <a:latin typeface="Arial"/>
              <a:ea typeface="Arial"/>
              <a:cs typeface="Arial"/>
              <a:sym typeface="Arial"/>
            </a:endParaRPr>
          </a:p>
          <a:p>
            <a:pPr marL="457200" lvl="0" indent="-317500" algn="l" rtl="0">
              <a:lnSpc>
                <a:spcPct val="130000"/>
              </a:lnSpc>
              <a:spcBef>
                <a:spcPts val="0"/>
              </a:spcBef>
              <a:spcAft>
                <a:spcPts val="0"/>
              </a:spcAft>
              <a:buClr>
                <a:schemeClr val="dk2"/>
              </a:buClr>
              <a:buSzPts val="1400"/>
              <a:buChar char="●"/>
            </a:pPr>
            <a:r>
              <a:rPr lang="en" sz="1400" b="1">
                <a:latin typeface="Arial"/>
                <a:ea typeface="Arial"/>
                <a:cs typeface="Arial"/>
                <a:sym typeface="Arial"/>
              </a:rPr>
              <a:t>Database Design and SQL Integration</a:t>
            </a:r>
            <a:endParaRPr sz="1400" b="1">
              <a:latin typeface="Arial"/>
              <a:ea typeface="Arial"/>
              <a:cs typeface="Arial"/>
              <a:sym typeface="Arial"/>
            </a:endParaRPr>
          </a:p>
          <a:p>
            <a:pPr marL="457200" lvl="0" indent="-317500" algn="l" rtl="0">
              <a:lnSpc>
                <a:spcPct val="130000"/>
              </a:lnSpc>
              <a:spcBef>
                <a:spcPts val="0"/>
              </a:spcBef>
              <a:spcAft>
                <a:spcPts val="0"/>
              </a:spcAft>
              <a:buClr>
                <a:schemeClr val="dk2"/>
              </a:buClr>
              <a:buSzPts val="1400"/>
              <a:buChar char="●"/>
            </a:pPr>
            <a:r>
              <a:rPr lang="en" sz="1400" b="1">
                <a:latin typeface="Arial"/>
                <a:ea typeface="Arial"/>
                <a:cs typeface="Arial"/>
                <a:sym typeface="Arial"/>
              </a:rPr>
              <a:t>Data Analysis and SQL-Based Insights</a:t>
            </a:r>
            <a:endParaRPr sz="1400" b="1">
              <a:latin typeface="Arial"/>
              <a:ea typeface="Arial"/>
              <a:cs typeface="Arial"/>
              <a:sym typeface="Arial"/>
            </a:endParaRPr>
          </a:p>
          <a:p>
            <a:pPr marL="457200" lvl="0" indent="-323850" algn="l" rtl="0">
              <a:lnSpc>
                <a:spcPct val="130000"/>
              </a:lnSpc>
              <a:spcBef>
                <a:spcPts val="0"/>
              </a:spcBef>
              <a:spcAft>
                <a:spcPts val="0"/>
              </a:spcAft>
              <a:buClr>
                <a:schemeClr val="dk2"/>
              </a:buClr>
              <a:buSzPts val="1500"/>
              <a:buFont typeface="Arial"/>
              <a:buChar char="●"/>
            </a:pPr>
            <a:r>
              <a:rPr lang="en" sz="1300" b="1">
                <a:solidFill>
                  <a:srgbClr val="000000"/>
                </a:solidFill>
                <a:latin typeface="Arial"/>
                <a:ea typeface="Arial"/>
                <a:cs typeface="Arial"/>
                <a:sym typeface="Arial"/>
              </a:rPr>
              <a:t>Excel Dashboard Creation</a:t>
            </a:r>
            <a:endParaRPr sz="1500" b="1">
              <a:latin typeface="Arial"/>
              <a:ea typeface="Arial"/>
              <a:cs typeface="Arial"/>
              <a:sym typeface="Arial"/>
            </a:endParaRPr>
          </a:p>
          <a:p>
            <a:pPr marL="457200" lvl="0" indent="-317500" algn="l" rtl="0">
              <a:lnSpc>
                <a:spcPct val="130000"/>
              </a:lnSpc>
              <a:spcBef>
                <a:spcPts val="0"/>
              </a:spcBef>
              <a:spcAft>
                <a:spcPts val="0"/>
              </a:spcAft>
              <a:buClr>
                <a:schemeClr val="dk2"/>
              </a:buClr>
              <a:buSzPts val="1400"/>
              <a:buChar char="●"/>
            </a:pPr>
            <a:r>
              <a:rPr lang="en" sz="1400" b="1">
                <a:latin typeface="Arial"/>
                <a:ea typeface="Arial"/>
                <a:cs typeface="Arial"/>
                <a:sym typeface="Arial"/>
              </a:rPr>
              <a:t>Conclusion and </a:t>
            </a:r>
            <a:r>
              <a:rPr lang="en" sz="1400" b="1">
                <a:solidFill>
                  <a:srgbClr val="000000"/>
                </a:solidFill>
                <a:latin typeface="Arial"/>
                <a:ea typeface="Arial"/>
                <a:cs typeface="Arial"/>
                <a:sym typeface="Arial"/>
              </a:rPr>
              <a:t>Used  Tools , Technologies </a:t>
            </a:r>
            <a:endParaRPr sz="1600" b="1">
              <a:latin typeface="Arial"/>
              <a:ea typeface="Arial"/>
              <a:cs typeface="Arial"/>
              <a:sym typeface="Arial"/>
            </a:endParaRPr>
          </a:p>
          <a:p>
            <a:pPr marL="457200" lvl="0" indent="0" algn="l" rtl="0">
              <a:lnSpc>
                <a:spcPct val="115000"/>
              </a:lnSpc>
              <a:spcBef>
                <a:spcPts val="400"/>
              </a:spcBef>
              <a:spcAft>
                <a:spcPts val="0"/>
              </a:spcAft>
              <a:buNone/>
            </a:pPr>
            <a:endParaRPr sz="1100"/>
          </a:p>
          <a:p>
            <a:pPr marL="0" lvl="0" indent="0" algn="l" rtl="0">
              <a:spcBef>
                <a:spcPts val="0"/>
              </a:spcBef>
              <a:spcAft>
                <a:spcPts val="0"/>
              </a:spcAft>
              <a:buNone/>
            </a:pPr>
            <a:endParaRPr/>
          </a:p>
        </p:txBody>
      </p:sp>
      <p:pic>
        <p:nvPicPr>
          <p:cNvPr id="347" name="Google Shape;347;p42" descr="Person working on a laptop while holding a smartphone."/>
          <p:cNvPicPr preferRelativeResize="0">
            <a:picLocks noGrp="1"/>
          </p:cNvPicPr>
          <p:nvPr>
            <p:ph type="pic" idx="2"/>
          </p:nvPr>
        </p:nvPicPr>
        <p:blipFill rotWithShape="1">
          <a:blip r:embed="rId3">
            <a:alphaModFix/>
          </a:blip>
          <a:srcRect t="5877" b="5877"/>
          <a:stretch/>
        </p:blipFill>
        <p:spPr>
          <a:xfrm>
            <a:off x="5039775" y="203250"/>
            <a:ext cx="3905400" cy="2298600"/>
          </a:xfrm>
          <a:prstGeom prst="roundRect">
            <a:avLst>
              <a:gd name="adj" fmla="val 16667"/>
            </a:avLst>
          </a:prstGeom>
        </p:spPr>
      </p:pic>
      <p:pic>
        <p:nvPicPr>
          <p:cNvPr id="348" name="Google Shape;348;p42" descr="Office workers collaborating around a computer."/>
          <p:cNvPicPr preferRelativeResize="0">
            <a:picLocks noGrp="1"/>
          </p:cNvPicPr>
          <p:nvPr>
            <p:ph type="pic" idx="3"/>
          </p:nvPr>
        </p:nvPicPr>
        <p:blipFill rotWithShape="1">
          <a:blip r:embed="rId4">
            <a:alphaModFix/>
          </a:blip>
          <a:srcRect t="3531" b="3531"/>
          <a:stretch/>
        </p:blipFill>
        <p:spPr>
          <a:xfrm>
            <a:off x="5039775" y="2624675"/>
            <a:ext cx="3905400" cy="2298600"/>
          </a:xfrm>
          <a:prstGeom prst="roundRect">
            <a:avLst>
              <a:gd name="adj" fmla="val 16667"/>
            </a:avLst>
          </a:prstGeom>
        </p:spPr>
      </p:pic>
      <p:sp>
        <p:nvSpPr>
          <p:cNvPr id="349" name="Google Shape;349;p42"/>
          <p:cNvSpPr txBox="1">
            <a:spLocks noGrp="1"/>
          </p:cNvSpPr>
          <p:nvPr>
            <p:ph type="title"/>
          </p:nvPr>
        </p:nvSpPr>
        <p:spPr>
          <a:xfrm>
            <a:off x="452575" y="630825"/>
            <a:ext cx="4263600" cy="1339200"/>
          </a:xfrm>
          <a:prstGeom prst="rect">
            <a:avLst/>
          </a:prstGeom>
        </p:spPr>
        <p:txBody>
          <a:bodyPr spcFirstLastPara="1" wrap="square" lIns="91425" tIns="91425" rIns="91425" bIns="91425" anchor="t" anchorCtr="0">
            <a:noAutofit/>
          </a:bodyPr>
          <a:lstStyle/>
          <a:p>
            <a:pPr marL="0" lvl="0" indent="0" algn="l" rtl="0">
              <a:lnSpc>
                <a:spcPct val="130000"/>
              </a:lnSpc>
              <a:spcBef>
                <a:spcPts val="1800"/>
              </a:spcBef>
              <a:spcAft>
                <a:spcPts val="400"/>
              </a:spcAft>
              <a:buNone/>
            </a:pPr>
            <a:r>
              <a:rPr lang="en" sz="3600">
                <a:latin typeface="Arial"/>
                <a:ea typeface="Arial"/>
                <a:cs typeface="Arial"/>
                <a:sym typeface="Arial"/>
              </a:rPr>
              <a:t>Contents</a:t>
            </a:r>
            <a:endParaRPr/>
          </a:p>
        </p:txBody>
      </p:sp>
      <p:sp>
        <p:nvSpPr>
          <p:cNvPr id="350" name="Google Shape;350;p42"/>
          <p:cNvSpPr txBox="1">
            <a:spLocks noGrp="1"/>
          </p:cNvSpPr>
          <p:nvPr>
            <p:ph type="sldNum" idx="4294967295"/>
          </p:nvPr>
        </p:nvSpPr>
        <p:spPr>
          <a:xfrm>
            <a:off x="420872" y="203200"/>
            <a:ext cx="428700" cy="3936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  2</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a:t>
            </a:fld>
            <a:endParaRPr/>
          </a:p>
        </p:txBody>
      </p:sp>
      <p:sp>
        <p:nvSpPr>
          <p:cNvPr id="356" name="Google Shape;356;p43"/>
          <p:cNvSpPr txBox="1">
            <a:spLocks noGrp="1"/>
          </p:cNvSpPr>
          <p:nvPr>
            <p:ph type="title"/>
          </p:nvPr>
        </p:nvSpPr>
        <p:spPr>
          <a:xfrm>
            <a:off x="452575" y="596800"/>
            <a:ext cx="4418100" cy="1370100"/>
          </a:xfrm>
          <a:prstGeom prst="rect">
            <a:avLst/>
          </a:prstGeom>
        </p:spPr>
        <p:txBody>
          <a:bodyPr spcFirstLastPara="1" wrap="square" lIns="91425" tIns="91425" rIns="91425" bIns="91425" anchor="t" anchorCtr="0">
            <a:noAutofit/>
          </a:bodyPr>
          <a:lstStyle/>
          <a:p>
            <a:pPr marL="0" lvl="0" indent="0" algn="l" rtl="0">
              <a:lnSpc>
                <a:spcPct val="130000"/>
              </a:lnSpc>
              <a:spcBef>
                <a:spcPts val="1800"/>
              </a:spcBef>
              <a:spcAft>
                <a:spcPts val="0"/>
              </a:spcAft>
              <a:buNone/>
            </a:pPr>
            <a:r>
              <a:rPr lang="en" sz="3600">
                <a:solidFill>
                  <a:srgbClr val="1B2022"/>
                </a:solidFill>
                <a:latin typeface="Arial"/>
                <a:ea typeface="Arial"/>
                <a:cs typeface="Arial"/>
                <a:sym typeface="Arial"/>
              </a:rPr>
              <a:t>Project Objective</a:t>
            </a:r>
            <a:endParaRPr sz="3600">
              <a:solidFill>
                <a:srgbClr val="1B2022"/>
              </a:solidFill>
              <a:latin typeface="Arial"/>
              <a:ea typeface="Arial"/>
              <a:cs typeface="Arial"/>
              <a:sym typeface="Arial"/>
            </a:endParaRPr>
          </a:p>
          <a:p>
            <a:pPr marL="0" lvl="0" indent="0" algn="l" rtl="0">
              <a:spcBef>
                <a:spcPts val="400"/>
              </a:spcBef>
              <a:spcAft>
                <a:spcPts val="0"/>
              </a:spcAft>
              <a:buNone/>
            </a:pPr>
            <a:endParaRPr/>
          </a:p>
        </p:txBody>
      </p:sp>
      <p:pic>
        <p:nvPicPr>
          <p:cNvPr id="357" name="Google Shape;357;p43" descr="Office workers collaborating around a table."/>
          <p:cNvPicPr preferRelativeResize="0">
            <a:picLocks noGrp="1"/>
          </p:cNvPicPr>
          <p:nvPr>
            <p:ph type="pic" idx="2"/>
          </p:nvPr>
        </p:nvPicPr>
        <p:blipFill rotWithShape="1">
          <a:blip r:embed="rId3">
            <a:alphaModFix/>
          </a:blip>
          <a:srcRect l="33534" r="11625"/>
          <a:stretch/>
        </p:blipFill>
        <p:spPr>
          <a:xfrm>
            <a:off x="5039775" y="196800"/>
            <a:ext cx="3905400" cy="4749900"/>
          </a:xfrm>
          <a:prstGeom prst="roundRect">
            <a:avLst>
              <a:gd name="adj" fmla="val 16667"/>
            </a:avLst>
          </a:prstGeom>
        </p:spPr>
      </p:pic>
      <p:sp>
        <p:nvSpPr>
          <p:cNvPr id="358" name="Google Shape;358;p43"/>
          <p:cNvSpPr txBox="1">
            <a:spLocks noGrp="1"/>
          </p:cNvSpPr>
          <p:nvPr>
            <p:ph type="body" idx="1"/>
          </p:nvPr>
        </p:nvSpPr>
        <p:spPr>
          <a:xfrm>
            <a:off x="452575" y="1966775"/>
            <a:ext cx="3717900" cy="2080200"/>
          </a:xfrm>
          <a:prstGeom prst="rect">
            <a:avLst/>
          </a:prstGeom>
        </p:spPr>
        <p:txBody>
          <a:bodyPr spcFirstLastPara="1" wrap="square" lIns="91425" tIns="91425" rIns="91425" bIns="91425" anchor="t" anchorCtr="0">
            <a:noAutofit/>
          </a:bodyPr>
          <a:lstStyle/>
          <a:p>
            <a:pPr marL="0" lvl="0" indent="0" algn="l" rtl="0">
              <a:lnSpc>
                <a:spcPct val="130000"/>
              </a:lnSpc>
              <a:spcBef>
                <a:spcPts val="1400"/>
              </a:spcBef>
              <a:spcAft>
                <a:spcPts val="0"/>
              </a:spcAft>
              <a:buNone/>
            </a:pPr>
            <a:r>
              <a:rPr lang="en" sz="1400" b="1">
                <a:solidFill>
                  <a:srgbClr val="1B2022"/>
                </a:solidFill>
                <a:latin typeface="Arial"/>
                <a:ea typeface="Arial"/>
                <a:cs typeface="Arial"/>
                <a:sym typeface="Arial"/>
              </a:rPr>
              <a:t>Analyze global career trajectories</a:t>
            </a:r>
            <a:endParaRPr sz="1400" b="1">
              <a:solidFill>
                <a:srgbClr val="1B2022"/>
              </a:solidFill>
              <a:latin typeface="Arial"/>
              <a:ea typeface="Arial"/>
              <a:cs typeface="Arial"/>
              <a:sym typeface="Arial"/>
            </a:endParaRPr>
          </a:p>
          <a:p>
            <a:pPr marL="0" lvl="0" indent="0" algn="l" rtl="0">
              <a:lnSpc>
                <a:spcPct val="130000"/>
              </a:lnSpc>
              <a:spcBef>
                <a:spcPts val="1400"/>
              </a:spcBef>
              <a:spcAft>
                <a:spcPts val="0"/>
              </a:spcAft>
              <a:buNone/>
            </a:pPr>
            <a:r>
              <a:rPr lang="en" sz="1400" b="1">
                <a:solidFill>
                  <a:srgbClr val="1B2022"/>
                </a:solidFill>
                <a:latin typeface="Arial"/>
                <a:ea typeface="Arial"/>
                <a:cs typeface="Arial"/>
                <a:sym typeface="Arial"/>
              </a:rPr>
              <a:t>Show Relationship between salary, experience, education, demographics</a:t>
            </a:r>
            <a:endParaRPr sz="1400" b="1">
              <a:solidFill>
                <a:srgbClr val="1B2022"/>
              </a:solidFill>
              <a:latin typeface="Arial"/>
              <a:ea typeface="Arial"/>
              <a:cs typeface="Arial"/>
              <a:sym typeface="Arial"/>
            </a:endParaRPr>
          </a:p>
          <a:p>
            <a:pPr marL="0" lvl="0" indent="0" algn="l" rtl="0">
              <a:lnSpc>
                <a:spcPct val="130000"/>
              </a:lnSpc>
              <a:spcBef>
                <a:spcPts val="1400"/>
              </a:spcBef>
              <a:spcAft>
                <a:spcPts val="0"/>
              </a:spcAft>
              <a:buNone/>
            </a:pPr>
            <a:r>
              <a:rPr lang="en" sz="1400" b="1">
                <a:solidFill>
                  <a:srgbClr val="1B2022"/>
                </a:solidFill>
                <a:latin typeface="Arial"/>
                <a:ea typeface="Arial"/>
                <a:cs typeface="Arial"/>
                <a:sym typeface="Arial"/>
              </a:rPr>
              <a:t>Insights on earning potential and career progression</a:t>
            </a:r>
            <a:endParaRPr sz="1400" b="1">
              <a:solidFill>
                <a:srgbClr val="1B2022"/>
              </a:solidFill>
              <a:latin typeface="Arial"/>
              <a:ea typeface="Arial"/>
              <a:cs typeface="Arial"/>
              <a:sym typeface="Arial"/>
            </a:endParaRPr>
          </a:p>
          <a:p>
            <a:pPr marL="0" lvl="0" indent="0" algn="l" rtl="0">
              <a:lnSpc>
                <a:spcPct val="115000"/>
              </a:lnSpc>
              <a:spcBef>
                <a:spcPts val="400"/>
              </a:spcBef>
              <a:spcAft>
                <a:spcPts val="0"/>
              </a:spcAft>
              <a:buClr>
                <a:schemeClr val="dk1"/>
              </a:buClr>
              <a:buSzPts val="1100"/>
              <a:buNone/>
            </a:pPr>
            <a:endParaRPr/>
          </a:p>
          <a:p>
            <a:pPr marL="0" lvl="0" indent="0" algn="l" rtl="0">
              <a:spcBef>
                <a:spcPts val="0"/>
              </a:spcBef>
              <a:spcAft>
                <a:spcPts val="0"/>
              </a:spcAft>
              <a:buNone/>
            </a:pPr>
            <a:endParaRPr/>
          </a:p>
        </p:txBody>
      </p:sp>
      <p:sp>
        <p:nvSpPr>
          <p:cNvPr id="359" name="Google Shape;359;p43"/>
          <p:cNvSpPr txBox="1">
            <a:spLocks noGrp="1"/>
          </p:cNvSpPr>
          <p:nvPr>
            <p:ph type="sldNum" idx="3"/>
          </p:nvPr>
        </p:nvSpPr>
        <p:spPr>
          <a:xfrm>
            <a:off x="420872" y="203200"/>
            <a:ext cx="428700" cy="3936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  3</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44"/>
          <p:cNvSpPr txBox="1">
            <a:spLocks noGrp="1"/>
          </p:cNvSpPr>
          <p:nvPr>
            <p:ph type="title"/>
          </p:nvPr>
        </p:nvSpPr>
        <p:spPr>
          <a:xfrm>
            <a:off x="452575" y="596800"/>
            <a:ext cx="3398700" cy="1370100"/>
          </a:xfrm>
          <a:prstGeom prst="rect">
            <a:avLst/>
          </a:prstGeom>
        </p:spPr>
        <p:txBody>
          <a:bodyPr spcFirstLastPara="1" wrap="square" lIns="91425" tIns="91425" rIns="91425" bIns="91425" anchor="t" anchorCtr="0">
            <a:noAutofit/>
          </a:bodyPr>
          <a:lstStyle/>
          <a:p>
            <a:pPr marL="0" lvl="0" indent="0" algn="l" rtl="0">
              <a:lnSpc>
                <a:spcPct val="130000"/>
              </a:lnSpc>
              <a:spcBef>
                <a:spcPts val="1400"/>
              </a:spcBef>
              <a:spcAft>
                <a:spcPts val="400"/>
              </a:spcAft>
              <a:buNone/>
            </a:pPr>
            <a:r>
              <a:rPr lang="en" sz="2200">
                <a:latin typeface="Arial"/>
                <a:ea typeface="Arial"/>
                <a:cs typeface="Arial"/>
                <a:sym typeface="Arial"/>
              </a:rPr>
              <a:t>Data Preparation</a:t>
            </a:r>
            <a:r>
              <a:rPr lang="en" sz="2200">
                <a:solidFill>
                  <a:schemeClr val="accent1"/>
                </a:solidFill>
                <a:latin typeface="Arial"/>
                <a:ea typeface="Arial"/>
                <a:cs typeface="Arial"/>
                <a:sym typeface="Arial"/>
              </a:rPr>
              <a:t> </a:t>
            </a:r>
            <a:r>
              <a:rPr lang="en" sz="2200">
                <a:latin typeface="Arial"/>
                <a:ea typeface="Arial"/>
                <a:cs typeface="Arial"/>
                <a:sym typeface="Arial"/>
              </a:rPr>
              <a:t>and Cleaning</a:t>
            </a:r>
            <a:endParaRPr sz="5000"/>
          </a:p>
        </p:txBody>
      </p:sp>
      <p:sp>
        <p:nvSpPr>
          <p:cNvPr id="365" name="Google Shape;365;p44"/>
          <p:cNvSpPr txBox="1"/>
          <p:nvPr/>
        </p:nvSpPr>
        <p:spPr>
          <a:xfrm>
            <a:off x="4089825" y="1102175"/>
            <a:ext cx="6996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endParaRPr sz="1200">
              <a:solidFill>
                <a:schemeClr val="dk2"/>
              </a:solidFill>
              <a:latin typeface="Inter"/>
              <a:ea typeface="Inter"/>
              <a:cs typeface="Inter"/>
              <a:sym typeface="Inter"/>
            </a:endParaRPr>
          </a:p>
        </p:txBody>
      </p:sp>
      <p:sp>
        <p:nvSpPr>
          <p:cNvPr id="366" name="Google Shape;366;p44"/>
          <p:cNvSpPr txBox="1"/>
          <p:nvPr/>
        </p:nvSpPr>
        <p:spPr>
          <a:xfrm>
            <a:off x="4924101" y="3794680"/>
            <a:ext cx="7251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endParaRPr sz="1200">
              <a:solidFill>
                <a:schemeClr val="dk2"/>
              </a:solidFill>
              <a:latin typeface="Inter"/>
              <a:ea typeface="Inter"/>
              <a:cs typeface="Inter"/>
              <a:sym typeface="Inter"/>
            </a:endParaRPr>
          </a:p>
        </p:txBody>
      </p:sp>
      <p:sp>
        <p:nvSpPr>
          <p:cNvPr id="367" name="Google Shape;367;p44"/>
          <p:cNvSpPr txBox="1"/>
          <p:nvPr/>
        </p:nvSpPr>
        <p:spPr>
          <a:xfrm>
            <a:off x="5847477" y="3794680"/>
            <a:ext cx="7251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endParaRPr sz="1200">
              <a:solidFill>
                <a:schemeClr val="dk2"/>
              </a:solidFill>
              <a:latin typeface="Inter"/>
              <a:ea typeface="Inter"/>
              <a:cs typeface="Inter"/>
              <a:sym typeface="Inter"/>
            </a:endParaRPr>
          </a:p>
        </p:txBody>
      </p:sp>
      <p:sp>
        <p:nvSpPr>
          <p:cNvPr id="368" name="Google Shape;368;p44"/>
          <p:cNvSpPr txBox="1"/>
          <p:nvPr/>
        </p:nvSpPr>
        <p:spPr>
          <a:xfrm>
            <a:off x="4089825" y="1748017"/>
            <a:ext cx="6996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endParaRPr sz="1200">
              <a:solidFill>
                <a:schemeClr val="dk2"/>
              </a:solidFill>
              <a:latin typeface="Inter"/>
              <a:ea typeface="Inter"/>
              <a:cs typeface="Inter"/>
              <a:sym typeface="Inter"/>
            </a:endParaRPr>
          </a:p>
        </p:txBody>
      </p:sp>
      <p:sp>
        <p:nvSpPr>
          <p:cNvPr id="369" name="Google Shape;369;p44"/>
          <p:cNvSpPr txBox="1"/>
          <p:nvPr/>
        </p:nvSpPr>
        <p:spPr>
          <a:xfrm>
            <a:off x="4089825" y="2340950"/>
            <a:ext cx="699600" cy="369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1200">
              <a:solidFill>
                <a:schemeClr val="dk2"/>
              </a:solidFill>
              <a:latin typeface="Inter"/>
              <a:ea typeface="Inter"/>
              <a:cs typeface="Inter"/>
              <a:sym typeface="Inter"/>
            </a:endParaRPr>
          </a:p>
        </p:txBody>
      </p:sp>
      <p:sp>
        <p:nvSpPr>
          <p:cNvPr id="370" name="Google Shape;370;p44"/>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  4 </a:t>
            </a:r>
            <a:endParaRPr/>
          </a:p>
        </p:txBody>
      </p:sp>
      <p:sp>
        <p:nvSpPr>
          <p:cNvPr id="371" name="Google Shape;371;p44"/>
          <p:cNvSpPr txBox="1">
            <a:spLocks noGrp="1"/>
          </p:cNvSpPr>
          <p:nvPr>
            <p:ph type="title"/>
          </p:nvPr>
        </p:nvSpPr>
        <p:spPr>
          <a:xfrm>
            <a:off x="332450" y="1886700"/>
            <a:ext cx="3398700" cy="1370100"/>
          </a:xfrm>
          <a:prstGeom prst="rect">
            <a:avLst/>
          </a:prstGeom>
        </p:spPr>
        <p:txBody>
          <a:bodyPr spcFirstLastPara="1" wrap="square" lIns="91425" tIns="91425" rIns="91425" bIns="91425" anchor="t" anchorCtr="0">
            <a:noAutofit/>
          </a:bodyPr>
          <a:lstStyle/>
          <a:p>
            <a:pPr marL="0" lvl="0" indent="0" algn="l" rtl="0">
              <a:lnSpc>
                <a:spcPct val="130000"/>
              </a:lnSpc>
              <a:spcBef>
                <a:spcPts val="1500"/>
              </a:spcBef>
              <a:spcAft>
                <a:spcPts val="0"/>
              </a:spcAft>
              <a:buNone/>
            </a:pPr>
            <a:r>
              <a:rPr lang="en" sz="1500" b="0">
                <a:solidFill>
                  <a:srgbClr val="1B2022"/>
                </a:solidFill>
                <a:latin typeface="Arial"/>
                <a:ea typeface="Arial"/>
                <a:cs typeface="Arial"/>
                <a:sym typeface="Arial"/>
              </a:rPr>
              <a:t>Design MySQL schema, define tables and fields, establish relationships for efficient data storage.</a:t>
            </a:r>
            <a:endParaRPr sz="1500" b="0">
              <a:solidFill>
                <a:srgbClr val="1B2022"/>
              </a:solidFill>
              <a:latin typeface="Arial"/>
              <a:ea typeface="Arial"/>
              <a:cs typeface="Arial"/>
              <a:sym typeface="Arial"/>
            </a:endParaRPr>
          </a:p>
          <a:p>
            <a:pPr marL="0" lvl="0" indent="0" algn="l" rtl="0">
              <a:lnSpc>
                <a:spcPct val="130000"/>
              </a:lnSpc>
              <a:spcBef>
                <a:spcPts val="1500"/>
              </a:spcBef>
              <a:spcAft>
                <a:spcPts val="400"/>
              </a:spcAft>
              <a:buNone/>
            </a:pPr>
            <a:endParaRPr sz="2200">
              <a:latin typeface="Arial"/>
              <a:ea typeface="Arial"/>
              <a:cs typeface="Arial"/>
              <a:sym typeface="Arial"/>
            </a:endParaRPr>
          </a:p>
        </p:txBody>
      </p:sp>
      <p:sp>
        <p:nvSpPr>
          <p:cNvPr id="372" name="Google Shape;372;p44"/>
          <p:cNvSpPr txBox="1">
            <a:spLocks noGrp="1"/>
          </p:cNvSpPr>
          <p:nvPr>
            <p:ph type="title"/>
          </p:nvPr>
        </p:nvSpPr>
        <p:spPr>
          <a:xfrm>
            <a:off x="4843000" y="970850"/>
            <a:ext cx="3398700" cy="2823900"/>
          </a:xfrm>
          <a:prstGeom prst="rect">
            <a:avLst/>
          </a:prstGeom>
        </p:spPr>
        <p:txBody>
          <a:bodyPr spcFirstLastPara="1" wrap="square" lIns="91425" tIns="91425" rIns="91425" bIns="91425" anchor="t" anchorCtr="0">
            <a:noAutofit/>
          </a:bodyPr>
          <a:lstStyle/>
          <a:p>
            <a:pPr marL="0" lvl="0" indent="0" algn="l" rtl="0">
              <a:lnSpc>
                <a:spcPct val="130000"/>
              </a:lnSpc>
              <a:spcBef>
                <a:spcPts val="1500"/>
              </a:spcBef>
              <a:spcAft>
                <a:spcPts val="0"/>
              </a:spcAft>
              <a:buNone/>
            </a:pPr>
            <a:r>
              <a:rPr lang="en" sz="1500" b="0">
                <a:solidFill>
                  <a:srgbClr val="1B2022"/>
                </a:solidFill>
                <a:latin typeface="Arial"/>
                <a:ea typeface="Arial"/>
                <a:cs typeface="Arial"/>
                <a:sym typeface="Arial"/>
              </a:rPr>
              <a:t>Import cleaned dataset efficiently using LOAD DATA INFILE for rapid database population.</a:t>
            </a:r>
            <a:endParaRPr sz="1500" b="0">
              <a:solidFill>
                <a:srgbClr val="1B2022"/>
              </a:solidFill>
              <a:latin typeface="Arial"/>
              <a:ea typeface="Arial"/>
              <a:cs typeface="Arial"/>
              <a:sym typeface="Arial"/>
            </a:endParaRPr>
          </a:p>
          <a:p>
            <a:pPr marL="0" lvl="0" indent="0" algn="l" rtl="0">
              <a:lnSpc>
                <a:spcPct val="130000"/>
              </a:lnSpc>
              <a:spcBef>
                <a:spcPts val="1500"/>
              </a:spcBef>
              <a:spcAft>
                <a:spcPts val="0"/>
              </a:spcAft>
              <a:buNone/>
            </a:pPr>
            <a:r>
              <a:rPr lang="en" sz="1500" b="0">
                <a:solidFill>
                  <a:srgbClr val="1B2022"/>
                </a:solidFill>
                <a:latin typeface="Arial"/>
                <a:ea typeface="Arial"/>
                <a:cs typeface="Arial"/>
                <a:sym typeface="Arial"/>
              </a:rPr>
              <a:t>Relational database structure with optimized schemas; includes numerical, categorical, and temporal data types for career analysis.</a:t>
            </a:r>
            <a:endParaRPr sz="1500" b="0">
              <a:solidFill>
                <a:srgbClr val="1B2022"/>
              </a:solidFill>
              <a:latin typeface="Arial"/>
              <a:ea typeface="Arial"/>
              <a:cs typeface="Arial"/>
              <a:sym typeface="Arial"/>
            </a:endParaRPr>
          </a:p>
          <a:p>
            <a:pPr marL="0" lvl="0" indent="0" algn="l" rtl="0">
              <a:lnSpc>
                <a:spcPct val="130000"/>
              </a:lnSpc>
              <a:spcBef>
                <a:spcPts val="1500"/>
              </a:spcBef>
              <a:spcAft>
                <a:spcPts val="0"/>
              </a:spcAft>
              <a:buNone/>
            </a:pPr>
            <a:endParaRPr sz="1500" b="0">
              <a:solidFill>
                <a:srgbClr val="1B2022"/>
              </a:solidFill>
              <a:latin typeface="Arial"/>
              <a:ea typeface="Arial"/>
              <a:cs typeface="Arial"/>
              <a:sym typeface="Arial"/>
            </a:endParaRPr>
          </a:p>
          <a:p>
            <a:pPr marL="0" lvl="0" indent="0" algn="l" rtl="0">
              <a:lnSpc>
                <a:spcPct val="130000"/>
              </a:lnSpc>
              <a:spcBef>
                <a:spcPts val="1500"/>
              </a:spcBef>
              <a:spcAft>
                <a:spcPts val="400"/>
              </a:spcAft>
              <a:buNone/>
            </a:pPr>
            <a:endParaRPr sz="2200">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45"/>
          <p:cNvSpPr txBox="1">
            <a:spLocks noGrp="1"/>
          </p:cNvSpPr>
          <p:nvPr>
            <p:ph type="title"/>
          </p:nvPr>
        </p:nvSpPr>
        <p:spPr>
          <a:xfrm>
            <a:off x="452575" y="596800"/>
            <a:ext cx="4418100" cy="1260600"/>
          </a:xfrm>
          <a:prstGeom prst="rect">
            <a:avLst/>
          </a:prstGeom>
        </p:spPr>
        <p:txBody>
          <a:bodyPr spcFirstLastPara="1" wrap="square" lIns="91425" tIns="91425" rIns="91425" bIns="91425" anchor="t" anchorCtr="0">
            <a:noAutofit/>
          </a:bodyPr>
          <a:lstStyle/>
          <a:p>
            <a:pPr marL="0" lvl="0" indent="0" algn="l" rtl="0">
              <a:lnSpc>
                <a:spcPct val="130000"/>
              </a:lnSpc>
              <a:spcBef>
                <a:spcPts val="1400"/>
              </a:spcBef>
              <a:spcAft>
                <a:spcPts val="400"/>
              </a:spcAft>
              <a:buNone/>
            </a:pPr>
            <a:r>
              <a:rPr lang="en" sz="2200">
                <a:latin typeface="Arial"/>
                <a:ea typeface="Arial"/>
                <a:cs typeface="Arial"/>
                <a:sym typeface="Arial"/>
              </a:rPr>
              <a:t>Database Design and SQL Integration</a:t>
            </a:r>
            <a:endParaRPr sz="5000"/>
          </a:p>
        </p:txBody>
      </p:sp>
      <p:sp>
        <p:nvSpPr>
          <p:cNvPr id="378" name="Google Shape;378;p45"/>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a:t>5</a:t>
            </a:fld>
            <a:endParaRPr/>
          </a:p>
        </p:txBody>
      </p:sp>
      <p:sp>
        <p:nvSpPr>
          <p:cNvPr id="379" name="Google Shape;379;p45"/>
          <p:cNvSpPr txBox="1">
            <a:spLocks noGrp="1"/>
          </p:cNvSpPr>
          <p:nvPr>
            <p:ph type="body" idx="6"/>
          </p:nvPr>
        </p:nvSpPr>
        <p:spPr>
          <a:xfrm>
            <a:off x="452575" y="2128225"/>
            <a:ext cx="4418100" cy="710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None/>
            </a:pPr>
            <a:r>
              <a:rPr lang="en" sz="1600">
                <a:solidFill>
                  <a:srgbClr val="000000"/>
                </a:solidFill>
                <a:latin typeface="Times New Roman"/>
                <a:ea typeface="Times New Roman"/>
                <a:cs typeface="Times New Roman"/>
                <a:sym typeface="Times New Roman"/>
              </a:rPr>
              <a:t>A MySQL database named 'salary' was created to store :</a:t>
            </a:r>
            <a:endParaRPr sz="1600"/>
          </a:p>
        </p:txBody>
      </p:sp>
      <p:pic>
        <p:nvPicPr>
          <p:cNvPr id="380" name="Google Shape;380;p45"/>
          <p:cNvPicPr preferRelativeResize="0"/>
          <p:nvPr/>
        </p:nvPicPr>
        <p:blipFill>
          <a:blip r:embed="rId3">
            <a:alphaModFix/>
          </a:blip>
          <a:stretch>
            <a:fillRect/>
          </a:stretch>
        </p:blipFill>
        <p:spPr>
          <a:xfrm>
            <a:off x="910850" y="3253288"/>
            <a:ext cx="2806294" cy="58061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46"/>
          <p:cNvSpPr txBox="1">
            <a:spLocks noGrp="1"/>
          </p:cNvSpPr>
          <p:nvPr>
            <p:ph type="title"/>
          </p:nvPr>
        </p:nvSpPr>
        <p:spPr>
          <a:xfrm>
            <a:off x="452575" y="596800"/>
            <a:ext cx="3954600" cy="1179300"/>
          </a:xfrm>
          <a:prstGeom prst="rect">
            <a:avLst/>
          </a:prstGeom>
        </p:spPr>
        <p:txBody>
          <a:bodyPr spcFirstLastPara="1" wrap="square" lIns="91425" tIns="91425" rIns="91425" bIns="91425" anchor="t" anchorCtr="0">
            <a:noAutofit/>
          </a:bodyPr>
          <a:lstStyle/>
          <a:p>
            <a:pPr marL="0" lvl="0" indent="0" algn="l" rtl="0">
              <a:lnSpc>
                <a:spcPct val="130000"/>
              </a:lnSpc>
              <a:spcBef>
                <a:spcPts val="1400"/>
              </a:spcBef>
              <a:spcAft>
                <a:spcPts val="0"/>
              </a:spcAft>
              <a:buNone/>
            </a:pPr>
            <a:r>
              <a:rPr lang="en" sz="2000">
                <a:latin typeface="Arial"/>
                <a:ea typeface="Arial"/>
                <a:cs typeface="Arial"/>
                <a:sym typeface="Arial"/>
              </a:rPr>
              <a:t>Data Analysis and SQL-Based Insights</a:t>
            </a:r>
            <a:endParaRPr sz="2000" b="0">
              <a:solidFill>
                <a:srgbClr val="000000"/>
              </a:solidFill>
              <a:latin typeface="Arial"/>
              <a:ea typeface="Arial"/>
              <a:cs typeface="Arial"/>
              <a:sym typeface="Arial"/>
            </a:endParaRPr>
          </a:p>
          <a:p>
            <a:pPr marL="0" lvl="0" indent="0" algn="l" rtl="0">
              <a:spcBef>
                <a:spcPts val="400"/>
              </a:spcBef>
              <a:spcAft>
                <a:spcPts val="0"/>
              </a:spcAft>
              <a:buClr>
                <a:schemeClr val="dk1"/>
              </a:buClr>
              <a:buSzPts val="1100"/>
              <a:buFont typeface="Arial"/>
              <a:buNone/>
            </a:pPr>
            <a:endParaRPr/>
          </a:p>
        </p:txBody>
      </p:sp>
      <p:sp>
        <p:nvSpPr>
          <p:cNvPr id="386" name="Google Shape;386;p46"/>
          <p:cNvSpPr txBox="1">
            <a:spLocks noGrp="1"/>
          </p:cNvSpPr>
          <p:nvPr>
            <p:ph type="body" idx="4294967295"/>
          </p:nvPr>
        </p:nvSpPr>
        <p:spPr>
          <a:xfrm>
            <a:off x="452575" y="1994850"/>
            <a:ext cx="2966100" cy="2270400"/>
          </a:xfrm>
          <a:prstGeom prst="rect">
            <a:avLst/>
          </a:prstGeom>
        </p:spPr>
        <p:txBody>
          <a:bodyPr spcFirstLastPara="1" wrap="square" lIns="91425" tIns="91425" rIns="91425" bIns="91425" anchor="t" anchorCtr="0">
            <a:noAutofit/>
          </a:bodyPr>
          <a:lstStyle/>
          <a:p>
            <a:pPr marL="0" lvl="0" indent="0" algn="l" rtl="0">
              <a:lnSpc>
                <a:spcPct val="115000"/>
              </a:lnSpc>
              <a:spcBef>
                <a:spcPts val="1800"/>
              </a:spcBef>
              <a:spcAft>
                <a:spcPts val="0"/>
              </a:spcAft>
              <a:buNone/>
            </a:pPr>
            <a:r>
              <a:rPr lang="en" b="1">
                <a:solidFill>
                  <a:srgbClr val="000000"/>
                </a:solidFill>
                <a:latin typeface="Times New Roman"/>
                <a:ea typeface="Times New Roman"/>
                <a:cs typeface="Times New Roman"/>
                <a:sym typeface="Times New Roman"/>
              </a:rPr>
              <a:t>Average Salary by Industry and Gender</a:t>
            </a:r>
            <a:endParaRPr b="1">
              <a:solidFill>
                <a:srgbClr val="000000"/>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r>
              <a:rPr lang="en">
                <a:solidFill>
                  <a:srgbClr val="000000"/>
                </a:solidFill>
                <a:latin typeface="Times New Roman"/>
                <a:ea typeface="Times New Roman"/>
                <a:cs typeface="Times New Roman"/>
                <a:sym typeface="Times New Roman"/>
              </a:rPr>
              <a:t>This query revealed noticeable salary differences across industries and genders. Industries like Technology and Finance showed higher average salaries, with some gender pay gaps visible. The SQL script included all required table creation and loading commands.</a:t>
            </a:r>
            <a:endParaRPr>
              <a:solidFill>
                <a:srgbClr val="000000"/>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endParaRPr/>
          </a:p>
        </p:txBody>
      </p:sp>
      <p:sp>
        <p:nvSpPr>
          <p:cNvPr id="387" name="Google Shape;387;p46"/>
          <p:cNvSpPr txBox="1">
            <a:spLocks noGrp="1"/>
          </p:cNvSpPr>
          <p:nvPr>
            <p:ph type="sldNum" idx="2"/>
          </p:nvPr>
        </p:nvSpPr>
        <p:spPr>
          <a:xfrm>
            <a:off x="420872" y="203200"/>
            <a:ext cx="4287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a:t>6</a:t>
            </a:fld>
            <a:endParaRPr/>
          </a:p>
        </p:txBody>
      </p:sp>
      <p:pic>
        <p:nvPicPr>
          <p:cNvPr id="388" name="Google Shape;388;p46"/>
          <p:cNvPicPr preferRelativeResize="0"/>
          <p:nvPr/>
        </p:nvPicPr>
        <p:blipFill>
          <a:blip r:embed="rId3">
            <a:alphaModFix/>
          </a:blip>
          <a:stretch>
            <a:fillRect/>
          </a:stretch>
        </p:blipFill>
        <p:spPr>
          <a:xfrm>
            <a:off x="3337450" y="2042925"/>
            <a:ext cx="5420524" cy="217423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7"/>
          <p:cNvSpPr txBox="1">
            <a:spLocks noGrp="1"/>
          </p:cNvSpPr>
          <p:nvPr>
            <p:ph type="title"/>
          </p:nvPr>
        </p:nvSpPr>
        <p:spPr>
          <a:xfrm>
            <a:off x="452575" y="596800"/>
            <a:ext cx="3954600" cy="1179300"/>
          </a:xfrm>
          <a:prstGeom prst="rect">
            <a:avLst/>
          </a:prstGeom>
        </p:spPr>
        <p:txBody>
          <a:bodyPr spcFirstLastPara="1" wrap="square" lIns="91425" tIns="91425" rIns="91425" bIns="91425" anchor="t" anchorCtr="0">
            <a:noAutofit/>
          </a:bodyPr>
          <a:lstStyle/>
          <a:p>
            <a:pPr marL="0" lvl="0" indent="0" algn="l" rtl="0">
              <a:lnSpc>
                <a:spcPct val="115000"/>
              </a:lnSpc>
              <a:spcBef>
                <a:spcPts val="1800"/>
              </a:spcBef>
              <a:spcAft>
                <a:spcPts val="0"/>
              </a:spcAft>
              <a:buNone/>
            </a:pPr>
            <a:r>
              <a:rPr lang="en" sz="2000">
                <a:solidFill>
                  <a:srgbClr val="000000"/>
                </a:solidFill>
                <a:latin typeface="Times New Roman"/>
                <a:ea typeface="Times New Roman"/>
                <a:cs typeface="Times New Roman"/>
                <a:sym typeface="Times New Roman"/>
              </a:rPr>
              <a:t>Total Salary Compensation by Job Title</a:t>
            </a:r>
            <a:endParaRPr sz="2000">
              <a:solidFill>
                <a:srgbClr val="000000"/>
              </a:solidFill>
              <a:latin typeface="Times New Roman"/>
              <a:ea typeface="Times New Roman"/>
              <a:cs typeface="Times New Roman"/>
              <a:sym typeface="Times New Roman"/>
            </a:endParaRPr>
          </a:p>
          <a:p>
            <a:pPr marL="0" lvl="0" indent="0" algn="l" rtl="0">
              <a:lnSpc>
                <a:spcPct val="130000"/>
              </a:lnSpc>
              <a:spcBef>
                <a:spcPts val="1400"/>
              </a:spcBef>
              <a:spcAft>
                <a:spcPts val="0"/>
              </a:spcAft>
              <a:buNone/>
            </a:pPr>
            <a:endParaRPr sz="2800">
              <a:latin typeface="Arial"/>
              <a:ea typeface="Arial"/>
              <a:cs typeface="Arial"/>
              <a:sym typeface="Arial"/>
            </a:endParaRPr>
          </a:p>
          <a:p>
            <a:pPr marL="0" lvl="0" indent="0" algn="l" rtl="0">
              <a:spcBef>
                <a:spcPts val="400"/>
              </a:spcBef>
              <a:spcAft>
                <a:spcPts val="0"/>
              </a:spcAft>
              <a:buClr>
                <a:schemeClr val="dk1"/>
              </a:buClr>
              <a:buSzPts val="1100"/>
              <a:buFont typeface="Arial"/>
              <a:buNone/>
            </a:pPr>
            <a:endParaRPr/>
          </a:p>
        </p:txBody>
      </p:sp>
      <p:sp>
        <p:nvSpPr>
          <p:cNvPr id="394" name="Google Shape;394;p47"/>
          <p:cNvSpPr txBox="1">
            <a:spLocks noGrp="1"/>
          </p:cNvSpPr>
          <p:nvPr>
            <p:ph type="body" idx="4294967295"/>
          </p:nvPr>
        </p:nvSpPr>
        <p:spPr>
          <a:xfrm>
            <a:off x="452575" y="1994850"/>
            <a:ext cx="2966100" cy="17583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600">
                <a:solidFill>
                  <a:srgbClr val="000000"/>
                </a:solidFill>
                <a:latin typeface="Times New Roman"/>
                <a:ea typeface="Times New Roman"/>
                <a:cs typeface="Times New Roman"/>
                <a:sym typeface="Times New Roman"/>
              </a:rPr>
              <a:t>The analysis showed that senior managerial roles and specialized technical positions commanded the highest total compensation</a:t>
            </a:r>
            <a:endParaRPr sz="1600">
              <a:solidFill>
                <a:srgbClr val="000000"/>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endParaRPr/>
          </a:p>
        </p:txBody>
      </p:sp>
      <p:sp>
        <p:nvSpPr>
          <p:cNvPr id="395" name="Google Shape;395;p47"/>
          <p:cNvSpPr txBox="1">
            <a:spLocks noGrp="1"/>
          </p:cNvSpPr>
          <p:nvPr>
            <p:ph type="sldNum" idx="2"/>
          </p:nvPr>
        </p:nvSpPr>
        <p:spPr>
          <a:xfrm>
            <a:off x="420872" y="203200"/>
            <a:ext cx="4287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a:t>7</a:t>
            </a:fld>
            <a:endParaRPr/>
          </a:p>
        </p:txBody>
      </p:sp>
      <p:pic>
        <p:nvPicPr>
          <p:cNvPr id="396" name="Google Shape;396;p47"/>
          <p:cNvPicPr preferRelativeResize="0"/>
          <p:nvPr/>
        </p:nvPicPr>
        <p:blipFill>
          <a:blip r:embed="rId3">
            <a:alphaModFix/>
          </a:blip>
          <a:stretch>
            <a:fillRect/>
          </a:stretch>
        </p:blipFill>
        <p:spPr>
          <a:xfrm>
            <a:off x="3571075" y="1928500"/>
            <a:ext cx="5420524" cy="21983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48"/>
          <p:cNvSpPr txBox="1">
            <a:spLocks noGrp="1"/>
          </p:cNvSpPr>
          <p:nvPr>
            <p:ph type="title"/>
          </p:nvPr>
        </p:nvSpPr>
        <p:spPr>
          <a:xfrm>
            <a:off x="452575" y="596800"/>
            <a:ext cx="3954600" cy="1179300"/>
          </a:xfrm>
          <a:prstGeom prst="rect">
            <a:avLst/>
          </a:prstGeom>
        </p:spPr>
        <p:txBody>
          <a:bodyPr spcFirstLastPara="1" wrap="square" lIns="91425" tIns="91425" rIns="91425" bIns="91425" anchor="t" anchorCtr="0">
            <a:noAutofit/>
          </a:bodyPr>
          <a:lstStyle/>
          <a:p>
            <a:pPr marL="0" lvl="0" indent="0" algn="l" rtl="0">
              <a:lnSpc>
                <a:spcPct val="115000"/>
              </a:lnSpc>
              <a:spcBef>
                <a:spcPts val="1800"/>
              </a:spcBef>
              <a:spcAft>
                <a:spcPts val="0"/>
              </a:spcAft>
              <a:buNone/>
            </a:pPr>
            <a:r>
              <a:rPr lang="en" sz="1800">
                <a:solidFill>
                  <a:srgbClr val="000000"/>
                </a:solidFill>
                <a:latin typeface="Times New Roman"/>
                <a:ea typeface="Times New Roman"/>
                <a:cs typeface="Times New Roman"/>
                <a:sym typeface="Times New Roman"/>
              </a:rPr>
              <a:t>Average Salary by City and Industry</a:t>
            </a:r>
            <a:endParaRPr sz="1800">
              <a:solidFill>
                <a:srgbClr val="000000"/>
              </a:solidFill>
              <a:latin typeface="Times New Roman"/>
              <a:ea typeface="Times New Roman"/>
              <a:cs typeface="Times New Roman"/>
              <a:sym typeface="Times New Roman"/>
            </a:endParaRPr>
          </a:p>
          <a:p>
            <a:pPr marL="0" lvl="0" indent="0" algn="l" rtl="0">
              <a:lnSpc>
                <a:spcPct val="115000"/>
              </a:lnSpc>
              <a:spcBef>
                <a:spcPts val="1800"/>
              </a:spcBef>
              <a:spcAft>
                <a:spcPts val="0"/>
              </a:spcAft>
              <a:buNone/>
            </a:pPr>
            <a:endParaRPr sz="3000">
              <a:solidFill>
                <a:srgbClr val="000000"/>
              </a:solidFill>
              <a:latin typeface="Times New Roman"/>
              <a:ea typeface="Times New Roman"/>
              <a:cs typeface="Times New Roman"/>
              <a:sym typeface="Times New Roman"/>
            </a:endParaRPr>
          </a:p>
          <a:p>
            <a:pPr marL="0" lvl="0" indent="0" algn="l" rtl="0">
              <a:lnSpc>
                <a:spcPct val="130000"/>
              </a:lnSpc>
              <a:spcBef>
                <a:spcPts val="1400"/>
              </a:spcBef>
              <a:spcAft>
                <a:spcPts val="0"/>
              </a:spcAft>
              <a:buNone/>
            </a:pPr>
            <a:endParaRPr sz="2800">
              <a:latin typeface="Arial"/>
              <a:ea typeface="Arial"/>
              <a:cs typeface="Arial"/>
              <a:sym typeface="Arial"/>
            </a:endParaRPr>
          </a:p>
          <a:p>
            <a:pPr marL="0" lvl="0" indent="0" algn="l" rtl="0">
              <a:spcBef>
                <a:spcPts val="400"/>
              </a:spcBef>
              <a:spcAft>
                <a:spcPts val="0"/>
              </a:spcAft>
              <a:buClr>
                <a:schemeClr val="dk1"/>
              </a:buClr>
              <a:buSzPts val="1100"/>
              <a:buFont typeface="Arial"/>
              <a:buNone/>
            </a:pPr>
            <a:endParaRPr/>
          </a:p>
        </p:txBody>
      </p:sp>
      <p:sp>
        <p:nvSpPr>
          <p:cNvPr id="402" name="Google Shape;402;p48"/>
          <p:cNvSpPr txBox="1">
            <a:spLocks noGrp="1"/>
          </p:cNvSpPr>
          <p:nvPr>
            <p:ph type="body" idx="4294967295"/>
          </p:nvPr>
        </p:nvSpPr>
        <p:spPr>
          <a:xfrm>
            <a:off x="452575" y="1994850"/>
            <a:ext cx="2966100" cy="17583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500">
                <a:solidFill>
                  <a:srgbClr val="000000"/>
                </a:solidFill>
                <a:latin typeface="Times New Roman"/>
                <a:ea typeface="Times New Roman"/>
                <a:cs typeface="Times New Roman"/>
                <a:sym typeface="Times New Roman"/>
              </a:rPr>
              <a:t>Cities like San Francisco, London, and Bangalore reported higher average salaries within the technology sector</a:t>
            </a:r>
            <a:endParaRPr sz="1900">
              <a:solidFill>
                <a:srgbClr val="000000"/>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endParaRPr/>
          </a:p>
        </p:txBody>
      </p:sp>
      <p:sp>
        <p:nvSpPr>
          <p:cNvPr id="403" name="Google Shape;403;p48"/>
          <p:cNvSpPr txBox="1">
            <a:spLocks noGrp="1"/>
          </p:cNvSpPr>
          <p:nvPr>
            <p:ph type="sldNum" idx="2"/>
          </p:nvPr>
        </p:nvSpPr>
        <p:spPr>
          <a:xfrm>
            <a:off x="420872" y="203200"/>
            <a:ext cx="4287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a:t>8</a:t>
            </a:fld>
            <a:endParaRPr/>
          </a:p>
        </p:txBody>
      </p:sp>
      <p:pic>
        <p:nvPicPr>
          <p:cNvPr id="404" name="Google Shape;404;p48"/>
          <p:cNvPicPr preferRelativeResize="0"/>
          <p:nvPr/>
        </p:nvPicPr>
        <p:blipFill>
          <a:blip r:embed="rId3">
            <a:alphaModFix/>
          </a:blip>
          <a:stretch>
            <a:fillRect/>
          </a:stretch>
        </p:blipFill>
        <p:spPr>
          <a:xfrm>
            <a:off x="3571075" y="1928500"/>
            <a:ext cx="5420524" cy="211400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p49"/>
          <p:cNvSpPr txBox="1">
            <a:spLocks noGrp="1"/>
          </p:cNvSpPr>
          <p:nvPr>
            <p:ph type="title"/>
          </p:nvPr>
        </p:nvSpPr>
        <p:spPr>
          <a:xfrm>
            <a:off x="452575" y="596800"/>
            <a:ext cx="3954600" cy="1179300"/>
          </a:xfrm>
          <a:prstGeom prst="rect">
            <a:avLst/>
          </a:prstGeom>
        </p:spPr>
        <p:txBody>
          <a:bodyPr spcFirstLastPara="1" wrap="square" lIns="91425" tIns="91425" rIns="91425" bIns="91425" anchor="t" anchorCtr="0">
            <a:noAutofit/>
          </a:bodyPr>
          <a:lstStyle/>
          <a:p>
            <a:pPr marL="0" lvl="0" indent="0" algn="l" rtl="0">
              <a:lnSpc>
                <a:spcPct val="115000"/>
              </a:lnSpc>
              <a:spcBef>
                <a:spcPts val="1800"/>
              </a:spcBef>
              <a:spcAft>
                <a:spcPts val="0"/>
              </a:spcAft>
              <a:buNone/>
            </a:pPr>
            <a:r>
              <a:rPr lang="en" sz="1700">
                <a:solidFill>
                  <a:srgbClr val="000000"/>
                </a:solidFill>
                <a:latin typeface="Times New Roman"/>
                <a:ea typeface="Times New Roman"/>
                <a:cs typeface="Times New Roman"/>
                <a:sym typeface="Times New Roman"/>
              </a:rPr>
              <a:t>Percentage of Employees with Additional Compensation by Gender</a:t>
            </a:r>
            <a:endParaRPr sz="1700">
              <a:solidFill>
                <a:srgbClr val="000000"/>
              </a:solidFill>
              <a:latin typeface="Times New Roman"/>
              <a:ea typeface="Times New Roman"/>
              <a:cs typeface="Times New Roman"/>
              <a:sym typeface="Times New Roman"/>
            </a:endParaRPr>
          </a:p>
          <a:p>
            <a:pPr marL="0" lvl="0" indent="0" algn="l" rtl="0">
              <a:lnSpc>
                <a:spcPct val="115000"/>
              </a:lnSpc>
              <a:spcBef>
                <a:spcPts val="1800"/>
              </a:spcBef>
              <a:spcAft>
                <a:spcPts val="0"/>
              </a:spcAft>
              <a:buNone/>
            </a:pPr>
            <a:endParaRPr sz="1800">
              <a:solidFill>
                <a:srgbClr val="000000"/>
              </a:solidFill>
              <a:latin typeface="Times New Roman"/>
              <a:ea typeface="Times New Roman"/>
              <a:cs typeface="Times New Roman"/>
              <a:sym typeface="Times New Roman"/>
            </a:endParaRPr>
          </a:p>
          <a:p>
            <a:pPr marL="0" lvl="0" indent="0" algn="l" rtl="0">
              <a:lnSpc>
                <a:spcPct val="115000"/>
              </a:lnSpc>
              <a:spcBef>
                <a:spcPts val="1800"/>
              </a:spcBef>
              <a:spcAft>
                <a:spcPts val="0"/>
              </a:spcAft>
              <a:buNone/>
            </a:pPr>
            <a:endParaRPr sz="3000">
              <a:solidFill>
                <a:srgbClr val="000000"/>
              </a:solidFill>
              <a:latin typeface="Times New Roman"/>
              <a:ea typeface="Times New Roman"/>
              <a:cs typeface="Times New Roman"/>
              <a:sym typeface="Times New Roman"/>
            </a:endParaRPr>
          </a:p>
          <a:p>
            <a:pPr marL="0" lvl="0" indent="0" algn="l" rtl="0">
              <a:lnSpc>
                <a:spcPct val="130000"/>
              </a:lnSpc>
              <a:spcBef>
                <a:spcPts val="1400"/>
              </a:spcBef>
              <a:spcAft>
                <a:spcPts val="0"/>
              </a:spcAft>
              <a:buNone/>
            </a:pPr>
            <a:endParaRPr sz="2800">
              <a:latin typeface="Arial"/>
              <a:ea typeface="Arial"/>
              <a:cs typeface="Arial"/>
              <a:sym typeface="Arial"/>
            </a:endParaRPr>
          </a:p>
          <a:p>
            <a:pPr marL="0" lvl="0" indent="0" algn="l" rtl="0">
              <a:spcBef>
                <a:spcPts val="400"/>
              </a:spcBef>
              <a:spcAft>
                <a:spcPts val="0"/>
              </a:spcAft>
              <a:buClr>
                <a:schemeClr val="dk1"/>
              </a:buClr>
              <a:buSzPts val="1100"/>
              <a:buFont typeface="Arial"/>
              <a:buNone/>
            </a:pPr>
            <a:endParaRPr/>
          </a:p>
        </p:txBody>
      </p:sp>
      <p:sp>
        <p:nvSpPr>
          <p:cNvPr id="410" name="Google Shape;410;p49"/>
          <p:cNvSpPr txBox="1">
            <a:spLocks noGrp="1"/>
          </p:cNvSpPr>
          <p:nvPr>
            <p:ph type="body" idx="4294967295"/>
          </p:nvPr>
        </p:nvSpPr>
        <p:spPr>
          <a:xfrm>
            <a:off x="452575" y="1994850"/>
            <a:ext cx="2966100" cy="17583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500">
                <a:solidFill>
                  <a:srgbClr val="000000"/>
                </a:solidFill>
                <a:latin typeface="Times New Roman"/>
                <a:ea typeface="Times New Roman"/>
                <a:cs typeface="Times New Roman"/>
                <a:sym typeface="Times New Roman"/>
              </a:rPr>
              <a:t>A higher percentage of male employees received additional bonuses compared to female employees, indicating potential benefit disparities</a:t>
            </a:r>
            <a:endParaRPr sz="2200">
              <a:solidFill>
                <a:srgbClr val="000000"/>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endParaRPr/>
          </a:p>
        </p:txBody>
      </p:sp>
      <p:sp>
        <p:nvSpPr>
          <p:cNvPr id="411" name="Google Shape;411;p49"/>
          <p:cNvSpPr txBox="1">
            <a:spLocks noGrp="1"/>
          </p:cNvSpPr>
          <p:nvPr>
            <p:ph type="sldNum" idx="2"/>
          </p:nvPr>
        </p:nvSpPr>
        <p:spPr>
          <a:xfrm>
            <a:off x="420872" y="203200"/>
            <a:ext cx="4287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a:t>9</a:t>
            </a:fld>
            <a:endParaRPr/>
          </a:p>
        </p:txBody>
      </p:sp>
      <p:pic>
        <p:nvPicPr>
          <p:cNvPr id="412" name="Google Shape;412;p49"/>
          <p:cNvPicPr preferRelativeResize="0"/>
          <p:nvPr/>
        </p:nvPicPr>
        <p:blipFill>
          <a:blip r:embed="rId3">
            <a:alphaModFix/>
          </a:blip>
          <a:stretch>
            <a:fillRect/>
          </a:stretch>
        </p:blipFill>
        <p:spPr>
          <a:xfrm>
            <a:off x="2998250" y="1776100"/>
            <a:ext cx="6011550" cy="2019625"/>
          </a:xfrm>
          <a:prstGeom prst="rect">
            <a:avLst/>
          </a:prstGeom>
          <a:noFill/>
          <a:ln>
            <a:noFill/>
          </a:ln>
        </p:spPr>
      </p:pic>
    </p:spTree>
  </p:cSld>
  <p:clrMapOvr>
    <a:masterClrMapping/>
  </p:clrMapOvr>
</p:sld>
</file>

<file path=ppt/theme/theme1.xml><?xml version="1.0" encoding="utf-8"?>
<a:theme xmlns:a="http://schemas.openxmlformats.org/drawingml/2006/main" name="Investor Pitch">
  <a:themeElements>
    <a:clrScheme name="Simple Light">
      <a:dk1>
        <a:srgbClr val="1A36B4"/>
      </a:dk1>
      <a:lt1>
        <a:srgbClr val="F6F5EC"/>
      </a:lt1>
      <a:dk2>
        <a:srgbClr val="1D1D1D"/>
      </a:dk2>
      <a:lt2>
        <a:srgbClr val="A4C2F4"/>
      </a:lt2>
      <a:accent1>
        <a:srgbClr val="FFFFFF"/>
      </a:accent1>
      <a:accent2>
        <a:srgbClr val="1A36B4"/>
      </a:accent2>
      <a:accent3>
        <a:srgbClr val="1D1D1D"/>
      </a:accent3>
      <a:accent4>
        <a:srgbClr val="F6F5EC"/>
      </a:accent4>
      <a:accent5>
        <a:srgbClr val="1A36B4"/>
      </a:accent5>
      <a:accent6>
        <a:srgbClr val="595959"/>
      </a:accent6>
      <a:hlink>
        <a:srgbClr val="A4C2F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559</Words>
  <Application>Microsoft Office PowerPoint</Application>
  <PresentationFormat>On-screen Show (16:9)</PresentationFormat>
  <Paragraphs>75</Paragraphs>
  <Slides>16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Inter</vt:lpstr>
      <vt:lpstr>Inter Light</vt:lpstr>
      <vt:lpstr>Arial</vt:lpstr>
      <vt:lpstr>Times New Roman</vt:lpstr>
      <vt:lpstr>Inter SemiBold</vt:lpstr>
      <vt:lpstr>Investor Pitch</vt:lpstr>
      <vt:lpstr>Global Career Trajectories and Salary Analysis </vt:lpstr>
      <vt:lpstr>Contents</vt:lpstr>
      <vt:lpstr>Project Objective </vt:lpstr>
      <vt:lpstr>Data Preparation and Cleaning</vt:lpstr>
      <vt:lpstr>Database Design and SQL Integration</vt:lpstr>
      <vt:lpstr>Data Analysis and SQL-Based Insights </vt:lpstr>
      <vt:lpstr>Total Salary Compensation by Job Title  </vt:lpstr>
      <vt:lpstr>Average Salary by City and Industry   </vt:lpstr>
      <vt:lpstr>Percentage of Employees with Additional Compensation by Gender    </vt:lpstr>
      <vt:lpstr>Total Compensation by Job Title and Experience     </vt:lpstr>
      <vt:lpstr>Average Salary by Industry, Gender, and Education Level      </vt:lpstr>
      <vt:lpstr>Excel Dashboard Creation</vt:lpstr>
      <vt:lpstr>Key Insights and Findings</vt:lpstr>
      <vt:lpstr>Conclusion</vt:lpstr>
      <vt:lpstr>Tools and Technologies Used</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Dell</dc:creator>
  <cp:lastModifiedBy>Dell</cp:lastModifiedBy>
  <cp:revision>1</cp:revision>
  <dcterms:modified xsi:type="dcterms:W3CDTF">2025-11-17T08:46:01Z</dcterms:modified>
</cp:coreProperties>
</file>